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3"/>
  </p:sldMasterIdLst>
  <p:sldIdLst>
    <p:sldId id="256" r:id="rId4"/>
    <p:sldId id="261" r:id="rId5"/>
    <p:sldId id="265" r:id="rId6"/>
    <p:sldId id="259" r:id="rId7"/>
  </p:sldIdLst>
  <p:sldSz cx="12192000" cy="6858000"/>
  <p:notesSz cx="7772400" cy="100584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0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26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4319280" y="1604520"/>
            <a:ext cx="35326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8028720" y="1604520"/>
            <a:ext cx="35326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26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38" name="PlaceHolder 6"/>
          <p:cNvSpPr>
            <a:spLocks noGrp="1"/>
          </p:cNvSpPr>
          <p:nvPr>
            <p:ph type="body"/>
          </p:nvPr>
        </p:nvSpPr>
        <p:spPr>
          <a:xfrm>
            <a:off x="4319280" y="3682080"/>
            <a:ext cx="35326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39" name="PlaceHolder 7"/>
          <p:cNvSpPr>
            <a:spLocks noGrp="1"/>
          </p:cNvSpPr>
          <p:nvPr>
            <p:ph type="body"/>
          </p:nvPr>
        </p:nvSpPr>
        <p:spPr>
          <a:xfrm>
            <a:off x="8028720" y="3682080"/>
            <a:ext cx="35326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080" cy="53064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0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0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77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26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4319280" y="1604520"/>
            <a:ext cx="35326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 type="body"/>
          </p:nvPr>
        </p:nvSpPr>
        <p:spPr>
          <a:xfrm>
            <a:off x="8028720" y="1604520"/>
            <a:ext cx="35326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82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26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83" name="PlaceHolder 6"/>
          <p:cNvSpPr>
            <a:spLocks noGrp="1"/>
          </p:cNvSpPr>
          <p:nvPr>
            <p:ph type="body"/>
          </p:nvPr>
        </p:nvSpPr>
        <p:spPr>
          <a:xfrm>
            <a:off x="4319280" y="3682080"/>
            <a:ext cx="35326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84" name="PlaceHolder 7"/>
          <p:cNvSpPr>
            <a:spLocks noGrp="1"/>
          </p:cNvSpPr>
          <p:nvPr>
            <p:ph type="body"/>
          </p:nvPr>
        </p:nvSpPr>
        <p:spPr>
          <a:xfrm>
            <a:off x="8028720" y="3682080"/>
            <a:ext cx="35326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080" cy="53064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0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1.png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0.xml"/><Relationship Id="rId7" Type="http://schemas.openxmlformats.org/officeDocument/2006/relationships/slideLayout" Target="../slideLayouts/slideLayout19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7" Type="http://schemas.openxmlformats.org/officeDocument/2006/relationships/theme" Target="../theme/theme2.xml"/><Relationship Id="rId16" Type="http://schemas.openxmlformats.org/officeDocument/2006/relationships/image" Target="../media/image5.png"/><Relationship Id="rId15" Type="http://schemas.openxmlformats.org/officeDocument/2006/relationships/image" Target="../media/image4.jpeg"/><Relationship Id="rId14" Type="http://schemas.openxmlformats.org/officeDocument/2006/relationships/image" Target="../media/image3.png"/><Relationship Id="rId13" Type="http://schemas.openxmlformats.org/officeDocument/2006/relationships/image" Target="../media/image2.jpeg"/><Relationship Id="rId12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stomShape 1"/>
          <p:cNvSpPr/>
          <p:nvPr/>
        </p:nvSpPr>
        <p:spPr>
          <a:xfrm>
            <a:off x="0" y="2637000"/>
            <a:ext cx="12191040" cy="70200"/>
          </a:xfrm>
          <a:prstGeom prst="rect">
            <a:avLst/>
          </a:prstGeom>
          <a:gradFill rotWithShape="0">
            <a:gsLst>
              <a:gs pos="0">
                <a:srgbClr val="766000"/>
              </a:gs>
              <a:gs pos="100000">
                <a:srgbClr val="FFDE53"/>
              </a:gs>
            </a:gsLst>
            <a:lin ang="0"/>
          </a:gradFill>
          <a:ln w="3240">
            <a:solidFill>
              <a:srgbClr val="FFDE53"/>
            </a:solidFill>
            <a:miter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</p:sp>
      <p:pic>
        <p:nvPicPr>
          <p:cNvPr id="2" name="Picture 2"/>
          <p:cNvPicPr/>
          <p:nvPr/>
        </p:nvPicPr>
        <p:blipFill>
          <a:blip r:embed="rId13"/>
          <a:srcRect l="533" t="5838" r="675" b="6157"/>
          <a:stretch>
            <a:fillRect/>
          </a:stretch>
        </p:blipFill>
        <p:spPr>
          <a:xfrm>
            <a:off x="4481640" y="4273200"/>
            <a:ext cx="3213000" cy="2534040"/>
          </a:xfrm>
          <a:prstGeom prst="rect">
            <a:avLst/>
          </a:prstGeom>
          <a:ln>
            <a:noFill/>
          </a:ln>
        </p:spPr>
      </p:pic>
      <p:sp>
        <p:nvSpPr>
          <p:cNvPr id="3" name="PlaceHolder 2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1800" b="0" strike="noStrike" spc="-1">
                <a:solidFill>
                  <a:srgbClr val="000000"/>
                </a:solidFill>
                <a:latin typeface="Arial" panose="020B0604020202020204"/>
              </a:rPr>
              <a:t>Click to edit the title text format</a:t>
            </a:r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1800" indent="-323850">
              <a:spcBef>
                <a:spcPts val="1415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latin typeface="Arial" panose="020B0604020202020204"/>
              </a:rPr>
              <a:t>Click to edit the outline text format</a:t>
            </a:r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  <a:p>
            <a:pPr marL="864235" lvl="1" indent="-323850">
              <a:spcBef>
                <a:spcPts val="1135"/>
              </a:spcBef>
              <a:buClr>
                <a:srgbClr val="000000"/>
              </a:buClr>
              <a:buSzPct val="75000"/>
              <a:buFont typeface="Symbol" panose="05050102010706020507" charset="2"/>
              <a:buChar char=""/>
            </a:pPr>
            <a:r>
              <a:rPr lang="en-US" sz="1800" b="0" strike="noStrike" spc="-1">
                <a:solidFill>
                  <a:srgbClr val="000000"/>
                </a:solidFill>
                <a:latin typeface="Arial" panose="020B0604020202020204"/>
              </a:rPr>
              <a:t>Second Outline Level</a:t>
            </a:r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  <a:p>
            <a:pPr marL="1296035" lvl="2" indent="-288290">
              <a:spcBef>
                <a:spcPts val="850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latin typeface="Arial" panose="020B0604020202020204"/>
              </a:rPr>
              <a:t>Third Outline Level</a:t>
            </a:r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  <a:p>
            <a:pPr marL="1727835" lvl="3" indent="-215900">
              <a:spcBef>
                <a:spcPts val="565"/>
              </a:spcBef>
              <a:buClr>
                <a:srgbClr val="000000"/>
              </a:buClr>
              <a:buSzPct val="75000"/>
              <a:buFont typeface="Symbol" panose="05050102010706020507" charset="2"/>
              <a:buChar char=""/>
            </a:pPr>
            <a:r>
              <a:rPr lang="en-US" sz="1800" b="0" strike="noStrike" spc="-1">
                <a:solidFill>
                  <a:srgbClr val="000000"/>
                </a:solidFill>
                <a:latin typeface="Arial" panose="020B0604020202020204"/>
              </a:rPr>
              <a:t>Fourth Outline Level</a:t>
            </a:r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  <a:p>
            <a:pPr marL="2160270" lvl="4" indent="-215900">
              <a:spcBef>
                <a:spcPts val="285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latin typeface="Arial" panose="020B0604020202020204"/>
              </a:rPr>
              <a:t>Fifth Outline Level</a:t>
            </a:r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  <a:p>
            <a:pPr marL="2592070" lvl="5" indent="-215900">
              <a:spcBef>
                <a:spcPts val="285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latin typeface="Arial" panose="020B0604020202020204"/>
              </a:rPr>
              <a:t>Sixth Outline Level</a:t>
            </a:r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  <a:p>
            <a:pPr marL="3023870" lvl="6" indent="-215900">
              <a:spcBef>
                <a:spcPts val="285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latin typeface="Arial" panose="020B0604020202020204"/>
              </a:rPr>
              <a:t>Seventh Outline Level</a:t>
            </a:r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ustomShape 1"/>
          <p:cNvSpPr/>
          <p:nvPr/>
        </p:nvSpPr>
        <p:spPr>
          <a:xfrm>
            <a:off x="0" y="0"/>
            <a:ext cx="12191040" cy="532440"/>
          </a:xfrm>
          <a:prstGeom prst="rect">
            <a:avLst/>
          </a:prstGeom>
          <a:gradFill rotWithShape="0">
            <a:gsLst>
              <a:gs pos="0">
                <a:srgbClr val="D0D0D0"/>
              </a:gs>
              <a:gs pos="100000">
                <a:schemeClr val="bg1">
                  <a:alpha val="0"/>
                </a:schemeClr>
              </a:gs>
            </a:gsLst>
            <a:lin ang="0"/>
          </a:gradFill>
          <a:ln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</p:sp>
      <p:pic>
        <p:nvPicPr>
          <p:cNvPr id="41" name="Picture 10"/>
          <p:cNvPicPr/>
          <p:nvPr/>
        </p:nvPicPr>
        <p:blipFill>
          <a:blip r:embed="rId13"/>
          <a:stretch>
            <a:fillRect/>
          </a:stretch>
        </p:blipFill>
        <p:spPr>
          <a:xfrm>
            <a:off x="11640600" y="8640"/>
            <a:ext cx="525240" cy="502920"/>
          </a:xfrm>
          <a:prstGeom prst="rect">
            <a:avLst/>
          </a:prstGeom>
          <a:ln>
            <a:noFill/>
          </a:ln>
        </p:spPr>
      </p:pic>
      <p:pic>
        <p:nvPicPr>
          <p:cNvPr id="42" name="그림 14"/>
          <p:cNvPicPr/>
          <p:nvPr/>
        </p:nvPicPr>
        <p:blipFill>
          <a:blip r:embed="rId14"/>
          <a:stretch>
            <a:fillRect/>
          </a:stretch>
        </p:blipFill>
        <p:spPr>
          <a:xfrm>
            <a:off x="883080" y="6545520"/>
            <a:ext cx="1992240" cy="196920"/>
          </a:xfrm>
          <a:prstGeom prst="rect">
            <a:avLst/>
          </a:prstGeom>
          <a:ln>
            <a:noFill/>
          </a:ln>
        </p:spPr>
      </p:pic>
      <p:pic>
        <p:nvPicPr>
          <p:cNvPr id="43" name="Picture 7"/>
          <p:cNvPicPr/>
          <p:nvPr/>
        </p:nvPicPr>
        <p:blipFill>
          <a:blip r:embed="rId15">
            <a:lum contrast="6000"/>
          </a:blip>
          <a:srcRect t="6245" b="10325"/>
          <a:stretch>
            <a:fillRect/>
          </a:stretch>
        </p:blipFill>
        <p:spPr>
          <a:xfrm>
            <a:off x="46440" y="6453360"/>
            <a:ext cx="767160" cy="359280"/>
          </a:xfrm>
          <a:prstGeom prst="rect">
            <a:avLst/>
          </a:prstGeom>
          <a:ln>
            <a:noFill/>
          </a:ln>
        </p:spPr>
      </p:pic>
      <p:sp>
        <p:nvSpPr>
          <p:cNvPr id="44" name="CustomShape 2"/>
          <p:cNvSpPr/>
          <p:nvPr/>
        </p:nvSpPr>
        <p:spPr>
          <a:xfrm>
            <a:off x="0" y="6351480"/>
            <a:ext cx="12191040" cy="68760"/>
          </a:xfrm>
          <a:prstGeom prst="rect">
            <a:avLst/>
          </a:prstGeom>
          <a:gradFill rotWithShape="0">
            <a:gsLst>
              <a:gs pos="0">
                <a:srgbClr val="333333"/>
              </a:gs>
              <a:gs pos="100000">
                <a:srgbClr val="D0D0D0"/>
              </a:gs>
            </a:gsLst>
            <a:lin ang="0"/>
          </a:gradFill>
          <a:ln w="3240">
            <a:solidFill>
              <a:srgbClr val="ABABAB"/>
            </a:solidFill>
            <a:miter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</p:sp>
      <p:pic>
        <p:nvPicPr>
          <p:cNvPr id="45" name="그림 4"/>
          <p:cNvPicPr/>
          <p:nvPr/>
        </p:nvPicPr>
        <p:blipFill>
          <a:blip r:embed="rId16"/>
          <a:stretch>
            <a:fillRect/>
          </a:stretch>
        </p:blipFill>
        <p:spPr>
          <a:xfrm>
            <a:off x="11209680" y="6453360"/>
            <a:ext cx="915120" cy="405000"/>
          </a:xfrm>
          <a:prstGeom prst="rect">
            <a:avLst/>
          </a:prstGeom>
          <a:ln>
            <a:noFill/>
          </a:ln>
        </p:spPr>
      </p:pic>
      <p:sp>
        <p:nvSpPr>
          <p:cNvPr id="46" name="CustomShape 3"/>
          <p:cNvSpPr/>
          <p:nvPr/>
        </p:nvSpPr>
        <p:spPr>
          <a:xfrm>
            <a:off x="0" y="534960"/>
            <a:ext cx="12191040" cy="70200"/>
          </a:xfrm>
          <a:prstGeom prst="rect">
            <a:avLst/>
          </a:prstGeom>
          <a:gradFill rotWithShape="0">
            <a:gsLst>
              <a:gs pos="0">
                <a:srgbClr val="766000"/>
              </a:gs>
              <a:gs pos="100000">
                <a:srgbClr val="FFDE53"/>
              </a:gs>
            </a:gsLst>
            <a:lin ang="0"/>
          </a:gradFill>
          <a:ln w="3240">
            <a:solidFill>
              <a:srgbClr val="E8BC00"/>
            </a:solidFill>
            <a:miter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</p:sp>
      <p:sp>
        <p:nvSpPr>
          <p:cNvPr id="47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1800" b="0" strike="noStrike" spc="-1">
                <a:solidFill>
                  <a:srgbClr val="000000"/>
                </a:solidFill>
                <a:latin typeface="Arial" panose="020B0604020202020204"/>
              </a:rPr>
              <a:t>Click to edit the title text format</a:t>
            </a:r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48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1800" indent="-323850">
              <a:spcBef>
                <a:spcPts val="1415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latin typeface="Arial" panose="020B0604020202020204"/>
              </a:rPr>
              <a:t>Click to edit the outline text format</a:t>
            </a:r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  <a:p>
            <a:pPr marL="864235" lvl="1" indent="-323850">
              <a:spcBef>
                <a:spcPts val="1135"/>
              </a:spcBef>
              <a:buClr>
                <a:srgbClr val="000000"/>
              </a:buClr>
              <a:buSzPct val="75000"/>
              <a:buFont typeface="Symbol" panose="05050102010706020507" charset="2"/>
              <a:buChar char=""/>
            </a:pPr>
            <a:r>
              <a:rPr lang="en-US" sz="1800" b="0" strike="noStrike" spc="-1">
                <a:solidFill>
                  <a:srgbClr val="000000"/>
                </a:solidFill>
                <a:latin typeface="Arial" panose="020B0604020202020204"/>
              </a:rPr>
              <a:t>Second Outline Level</a:t>
            </a:r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  <a:p>
            <a:pPr marL="1296035" lvl="2" indent="-288290">
              <a:spcBef>
                <a:spcPts val="850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latin typeface="Arial" panose="020B0604020202020204"/>
              </a:rPr>
              <a:t>Third Outline Level</a:t>
            </a:r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  <a:p>
            <a:pPr marL="1727835" lvl="3" indent="-215900">
              <a:spcBef>
                <a:spcPts val="565"/>
              </a:spcBef>
              <a:buClr>
                <a:srgbClr val="000000"/>
              </a:buClr>
              <a:buSzPct val="75000"/>
              <a:buFont typeface="Symbol" panose="05050102010706020507" charset="2"/>
              <a:buChar char=""/>
            </a:pPr>
            <a:r>
              <a:rPr lang="en-US" sz="1800" b="0" strike="noStrike" spc="-1">
                <a:solidFill>
                  <a:srgbClr val="000000"/>
                </a:solidFill>
                <a:latin typeface="Arial" panose="020B0604020202020204"/>
              </a:rPr>
              <a:t>Fourth Outline Level</a:t>
            </a:r>
            <a:endParaRPr lang="en-US" sz="1800" b="0" strike="noStrike" spc="-1">
              <a:solidFill>
                <a:srgbClr val="000000"/>
              </a:solidFill>
              <a:latin typeface="Arial" panose="020B0604020202020204"/>
            </a:endParaRPr>
          </a:p>
          <a:p>
            <a:pPr marL="2160270" lvl="4" indent="-215900">
              <a:spcBef>
                <a:spcPts val="285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 panose="020B0604020202020204"/>
              </a:rPr>
              <a:t>Fifth Outline Level</a:t>
            </a:r>
            <a:endParaRPr lang="en-US" sz="2000" b="0" strike="noStrike" spc="-1">
              <a:solidFill>
                <a:srgbClr val="000000"/>
              </a:solidFill>
              <a:latin typeface="Arial" panose="020B0604020202020204"/>
            </a:endParaRPr>
          </a:p>
          <a:p>
            <a:pPr marL="2592070" lvl="5" indent="-215900">
              <a:spcBef>
                <a:spcPts val="285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 panose="020B0604020202020204"/>
              </a:rPr>
              <a:t>Sixth Outline Level</a:t>
            </a:r>
            <a:endParaRPr lang="en-US" sz="2000" b="0" strike="noStrike" spc="-1">
              <a:solidFill>
                <a:srgbClr val="000000"/>
              </a:solidFill>
              <a:latin typeface="Arial" panose="020B0604020202020204"/>
            </a:endParaRPr>
          </a:p>
          <a:p>
            <a:pPr marL="3023870" lvl="6" indent="-215900">
              <a:spcBef>
                <a:spcPts val="285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 panose="020B0604020202020204"/>
              </a:rPr>
              <a:t>Seventh Outline Level</a:t>
            </a:r>
            <a:endParaRPr lang="en-US" sz="2000" b="0" strike="noStrike" spc="-1">
              <a:solidFill>
                <a:srgbClr val="000000"/>
              </a:solidFill>
              <a:latin typeface="Arial" panose="020B0604020202020204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CustomShape 1"/>
          <p:cNvSpPr/>
          <p:nvPr/>
        </p:nvSpPr>
        <p:spPr>
          <a:xfrm>
            <a:off x="1523880" y="108360"/>
            <a:ext cx="9142920" cy="2386440"/>
          </a:xfrm>
          <a:prstGeom prst="rect">
            <a:avLst/>
          </a:prstGeom>
          <a:noFill/>
          <a:ln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6400" b="1" strike="noStrike" spc="-1" dirty="0">
                <a:solidFill>
                  <a:srgbClr val="002060"/>
                </a:solidFill>
                <a:ea typeface="DejaVu Sans" panose="020B0603030804020204"/>
                <a:cs typeface="+mn-lt"/>
              </a:rPr>
              <a:t>Weekly Report</a:t>
            </a:r>
            <a:endParaRPr lang="en-US" sz="6400" b="0" strike="noStrike" spc="-1" dirty="0">
              <a:cs typeface="+mn-lt"/>
            </a:endParaRPr>
          </a:p>
        </p:txBody>
      </p:sp>
      <p:sp>
        <p:nvSpPr>
          <p:cNvPr id="131" name="CustomShape 2"/>
          <p:cNvSpPr/>
          <p:nvPr/>
        </p:nvSpPr>
        <p:spPr>
          <a:xfrm>
            <a:off x="1523880" y="2778120"/>
            <a:ext cx="9142920" cy="1485000"/>
          </a:xfrm>
          <a:prstGeom prst="rect">
            <a:avLst/>
          </a:prstGeom>
          <a:noFill/>
          <a:ln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2800" b="0" strike="noStrike" spc="-1" dirty="0">
                <a:solidFill>
                  <a:srgbClr val="000000"/>
                </a:solidFill>
                <a:ea typeface="Malgun Gothic"/>
                <a:cs typeface="+mn-lt"/>
              </a:rPr>
              <a:t>Xuan-Thuy Vo</a:t>
            </a:r>
            <a:endParaRPr lang="en-US" sz="2800" b="0" strike="noStrike" spc="-1" dirty="0">
              <a:cs typeface="+mn-lt"/>
            </a:endParaRPr>
          </a:p>
          <a:p>
            <a:pPr algn="ctr">
              <a:lnSpc>
                <a:spcPct val="100000"/>
              </a:lnSpc>
            </a:pPr>
            <a:r>
              <a:rPr lang="en-US" sz="2400" b="0" strike="noStrike" spc="-1" dirty="0">
                <a:solidFill>
                  <a:srgbClr val="0070C0"/>
                </a:solidFill>
                <a:ea typeface="Malgun Gothic"/>
                <a:cs typeface="+mn-lt"/>
              </a:rPr>
              <a:t>xthuy@islab.ulsan.ac.kr</a:t>
            </a:r>
            <a:endParaRPr lang="en-US" sz="2400" b="0" strike="noStrike" spc="-1" dirty="0">
              <a:cs typeface="+mn-lt"/>
            </a:endParaRPr>
          </a:p>
          <a:p>
            <a:pPr algn="ctr">
              <a:lnSpc>
                <a:spcPct val="100000"/>
              </a:lnSpc>
            </a:pPr>
            <a:r>
              <a:rPr lang="en-US" altLang="en-US" sz="2800" b="1" strike="noStrike" spc="-1" dirty="0">
                <a:solidFill>
                  <a:srgbClr val="0070C0"/>
                </a:solidFill>
                <a:ea typeface="Malgun Gothic"/>
                <a:cs typeface="+mn-lt"/>
              </a:rPr>
              <a:t>December</a:t>
            </a:r>
            <a:r>
              <a:rPr lang="en-US" sz="2800" b="1" strike="noStrike" spc="-1" dirty="0">
                <a:solidFill>
                  <a:srgbClr val="0070C0"/>
                </a:solidFill>
                <a:ea typeface="Malgun Gothic"/>
                <a:cs typeface="+mn-lt"/>
              </a:rPr>
              <a:t> </a:t>
            </a:r>
            <a:r>
              <a:rPr lang="en-US" altLang="en-US" sz="2800" b="1" strike="noStrike" spc="-1" dirty="0">
                <a:solidFill>
                  <a:srgbClr val="0070C0"/>
                </a:solidFill>
                <a:ea typeface="Malgun Gothic"/>
                <a:cs typeface="+mn-lt"/>
              </a:rPr>
              <a:t>19</a:t>
            </a:r>
            <a:r>
              <a:rPr lang="en-US" sz="2800" b="1" strike="noStrike" spc="-1" dirty="0">
                <a:solidFill>
                  <a:srgbClr val="0070C0"/>
                </a:solidFill>
                <a:ea typeface="Malgun Gothic"/>
                <a:cs typeface="+mn-lt"/>
              </a:rPr>
              <a:t>, 2023</a:t>
            </a:r>
            <a:endParaRPr lang="en-US" sz="2800" b="0" strike="noStrike" spc="-1" dirty="0">
              <a:cs typeface="+mn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CustomShape 1"/>
          <p:cNvSpPr/>
          <p:nvPr/>
        </p:nvSpPr>
        <p:spPr>
          <a:xfrm>
            <a:off x="0" y="0"/>
            <a:ext cx="12191040" cy="532440"/>
          </a:xfrm>
          <a:prstGeom prst="rect">
            <a:avLst/>
          </a:prstGeom>
          <a:noFill/>
          <a:ln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lIns="90000" tIns="45000" rIns="90000" bIns="45000" anchor="ctr">
            <a:normAutofit fontScale="97500" lnSpcReduction="10000"/>
          </a:bodyPr>
          <a:lstStyle/>
          <a:p>
            <a:pPr algn="ctr">
              <a:lnSpc>
                <a:spcPct val="90000"/>
              </a:lnSpc>
            </a:pPr>
            <a:r>
              <a:rPr lang="en-US" sz="3200" b="1" strike="noStrike" spc="-1" dirty="0">
                <a:solidFill>
                  <a:srgbClr val="002060"/>
                </a:solidFill>
                <a:ea typeface="DejaVu Sans" panose="020B0603030804020204"/>
                <a:cs typeface="+mn-lt"/>
              </a:rPr>
              <a:t>Activities</a:t>
            </a:r>
            <a:endParaRPr lang="en-US" sz="3200" b="0" strike="noStrike" spc="-1" dirty="0">
              <a:cs typeface="+mn-lt"/>
            </a:endParaRPr>
          </a:p>
        </p:txBody>
      </p:sp>
      <p:sp>
        <p:nvSpPr>
          <p:cNvPr id="133" name="CustomShape 2"/>
          <p:cNvSpPr/>
          <p:nvPr/>
        </p:nvSpPr>
        <p:spPr>
          <a:xfrm>
            <a:off x="198000" y="657360"/>
            <a:ext cx="11794680" cy="5668200"/>
          </a:xfrm>
          <a:prstGeom prst="rect">
            <a:avLst/>
          </a:prstGeom>
          <a:noFill/>
          <a:ln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lIns="90000" tIns="45000" rIns="90000" bIns="45000"/>
          <a:lstStyle/>
          <a:p>
            <a:pPr marL="228600" indent="-226695" algn="just">
              <a:lnSpc>
                <a:spcPct val="90000"/>
              </a:lnSpc>
              <a:spcBef>
                <a:spcPts val="1000"/>
              </a:spcBef>
              <a:buClr>
                <a:srgbClr val="00B0F0"/>
              </a:buClr>
              <a:buFont typeface="Wingdings 3" panose="05040102010807070707" charset="2"/>
              <a:buChar char=""/>
            </a:pPr>
            <a:r>
              <a:rPr lang="en-US" sz="2200" b="1" strike="noStrike" spc="-1" dirty="0">
                <a:solidFill>
                  <a:srgbClr val="002060"/>
                </a:solidFill>
                <a:ea typeface="DejaVu Sans" panose="020B0603030804020204"/>
                <a:cs typeface="+mn-lt"/>
              </a:rPr>
              <a:t>Last week:</a:t>
            </a:r>
            <a:endParaRPr lang="en-US" altLang="en-US" sz="2000" spc="-1" dirty="0">
              <a:solidFill>
                <a:schemeClr val="accent1">
                  <a:lumMod val="50000"/>
                </a:schemeClr>
              </a:solidFill>
              <a:ea typeface="DejaVu Sans" panose="020B0603030804020204"/>
              <a:cs typeface="+mn-lt"/>
              <a:sym typeface="+mn-ea"/>
            </a:endParaRPr>
          </a:p>
          <a:p>
            <a:pPr marL="685800" lvl="1" indent="-226695" algn="just">
              <a:lnSpc>
                <a:spcPct val="90000"/>
              </a:lnSpc>
              <a:spcBef>
                <a:spcPts val="500"/>
              </a:spcBef>
              <a:buClr>
                <a:srgbClr val="00B0F0"/>
              </a:buClr>
              <a:buFont typeface="Wingdings 3" panose="05040102010807070707" charset="2"/>
              <a:buChar char=""/>
            </a:pPr>
            <a:r>
              <a:rPr lang="en-US" altLang="en-US" sz="2000" spc="-1" dirty="0">
                <a:solidFill>
                  <a:schemeClr val="accent1">
                    <a:lumMod val="50000"/>
                  </a:schemeClr>
                </a:solidFill>
                <a:ea typeface="DejaVu Sans" panose="020B0603030804020204"/>
                <a:cs typeface="+mn-lt"/>
                <a:sym typeface="+mn-ea"/>
              </a:rPr>
              <a:t>Cascaded temporal self-attention for video action recognition: Extend PartialFormer</a:t>
            </a:r>
            <a:endParaRPr lang="en-US" altLang="en-US" sz="2000" spc="-1" dirty="0">
              <a:solidFill>
                <a:schemeClr val="accent1">
                  <a:lumMod val="50000"/>
                </a:schemeClr>
              </a:solidFill>
              <a:ea typeface="DejaVu Sans" panose="020B0603030804020204"/>
              <a:cs typeface="+mn-lt"/>
              <a:sym typeface="+mn-ea"/>
            </a:endParaRPr>
          </a:p>
          <a:p>
            <a:pPr marL="1143000" lvl="2" indent="-226695" algn="just">
              <a:lnSpc>
                <a:spcPct val="90000"/>
              </a:lnSpc>
              <a:spcBef>
                <a:spcPts val="500"/>
              </a:spcBef>
              <a:buClr>
                <a:srgbClr val="00B0F0"/>
              </a:buClr>
              <a:buFont typeface="Wingdings 3" panose="05040102010807070707" charset="2"/>
              <a:buChar char=""/>
            </a:pPr>
            <a:r>
              <a:rPr lang="en-US" altLang="en-US" sz="2000" spc="-1" dirty="0">
                <a:solidFill>
                  <a:schemeClr val="accent1">
                    <a:lumMod val="50000"/>
                  </a:schemeClr>
                </a:solidFill>
                <a:ea typeface="DejaVu Sans" panose="020B0603030804020204"/>
                <a:cs typeface="+mn-lt"/>
                <a:sym typeface="+mn-ea"/>
              </a:rPr>
              <a:t>Dataset: Kinetics 400</a:t>
            </a:r>
            <a:endParaRPr lang="en-US" altLang="en-US" sz="2000" spc="-1" dirty="0">
              <a:solidFill>
                <a:schemeClr val="accent1">
                  <a:lumMod val="50000"/>
                </a:schemeClr>
              </a:solidFill>
              <a:ea typeface="DejaVu Sans" panose="020B0603030804020204"/>
              <a:cs typeface="+mn-lt"/>
              <a:sym typeface="+mn-ea"/>
            </a:endParaRPr>
          </a:p>
          <a:p>
            <a:pPr marL="1143000" lvl="2" indent="-226695" algn="just">
              <a:lnSpc>
                <a:spcPct val="90000"/>
              </a:lnSpc>
              <a:spcBef>
                <a:spcPts val="500"/>
              </a:spcBef>
              <a:buClr>
                <a:srgbClr val="00B0F0"/>
              </a:buClr>
              <a:buFont typeface="Wingdings 3" panose="05040102010807070707" charset="2"/>
              <a:buChar char=""/>
            </a:pPr>
            <a:endParaRPr lang="en-US" altLang="en-US" spc="-1" dirty="0">
              <a:solidFill>
                <a:schemeClr val="accent1">
                  <a:lumMod val="50000"/>
                </a:schemeClr>
              </a:solidFill>
              <a:ea typeface="DejaVu Sans" panose="020B0603030804020204"/>
              <a:cs typeface="+mn-lt"/>
              <a:sym typeface="+mn-ea"/>
            </a:endParaRPr>
          </a:p>
          <a:p>
            <a:pPr marL="1143000" lvl="2" indent="-226695" algn="just">
              <a:lnSpc>
                <a:spcPct val="90000"/>
              </a:lnSpc>
              <a:spcBef>
                <a:spcPts val="500"/>
              </a:spcBef>
              <a:buClr>
                <a:srgbClr val="00B0F0"/>
              </a:buClr>
              <a:buFont typeface="Wingdings 3" panose="05040102010807070707" charset="2"/>
              <a:buChar char=""/>
            </a:pPr>
            <a:r>
              <a:rPr lang="en-US" altLang="en-US" sz="2000" spc="-1" dirty="0">
                <a:solidFill>
                  <a:schemeClr val="accent1">
                    <a:lumMod val="50000"/>
                  </a:schemeClr>
                </a:solidFill>
                <a:ea typeface="DejaVu Sans" panose="020B0603030804020204"/>
                <a:cs typeface="+mn-lt"/>
                <a:sym typeface="+mn-ea"/>
              </a:rPr>
              <a:t>Ablate #frame_groups and temporal modeling (</a:t>
            </a:r>
            <a:r>
              <a:rPr lang="en-US" altLang="en-US" sz="2800" b="1" spc="-1" dirty="0">
                <a:solidFill>
                  <a:schemeClr val="accent1">
                    <a:lumMod val="50000"/>
                  </a:schemeClr>
                </a:solidFill>
                <a:ea typeface="DejaVu Sans" panose="020B0603030804020204"/>
                <a:cs typeface="+mn-lt"/>
                <a:sym typeface="+mn-ea"/>
              </a:rPr>
              <a:t>+</a:t>
            </a:r>
            <a:r>
              <a:rPr lang="en-US" altLang="en-US" sz="2000" spc="-1" dirty="0">
                <a:solidFill>
                  <a:schemeClr val="accent1">
                    <a:lumMod val="50000"/>
                  </a:schemeClr>
                </a:solidFill>
                <a:ea typeface="DejaVu Sans" panose="020B0603030804020204"/>
                <a:cs typeface="+mn-lt"/>
                <a:sym typeface="+mn-ea"/>
              </a:rPr>
              <a:t>: accumulated features; </a:t>
            </a:r>
            <a:r>
              <a:rPr lang="en-US" altLang="en-US" sz="2800" b="1" spc="-1" dirty="0">
                <a:solidFill>
                  <a:schemeClr val="accent1">
                    <a:lumMod val="50000"/>
                  </a:schemeClr>
                </a:solidFill>
                <a:ea typeface="DejaVu Sans" panose="020B0603030804020204"/>
                <a:cs typeface="+mn-lt"/>
                <a:sym typeface="+mn-ea"/>
              </a:rPr>
              <a:t>-</a:t>
            </a:r>
            <a:r>
              <a:rPr lang="en-US" altLang="en-US" sz="2000" spc="-1" dirty="0">
                <a:solidFill>
                  <a:schemeClr val="accent1">
                    <a:lumMod val="50000"/>
                  </a:schemeClr>
                </a:solidFill>
                <a:ea typeface="DejaVu Sans" panose="020B0603030804020204"/>
                <a:cs typeface="+mn-lt"/>
                <a:sym typeface="+mn-ea"/>
              </a:rPr>
              <a:t>: optical flow)</a:t>
            </a:r>
            <a:endParaRPr lang="en-US" altLang="en-US" spc="-1" dirty="0">
              <a:solidFill>
                <a:schemeClr val="accent1">
                  <a:lumMod val="50000"/>
                </a:schemeClr>
              </a:solidFill>
              <a:ea typeface="DejaVu Sans" panose="020B0603030804020204"/>
              <a:cs typeface="+mn-lt"/>
              <a:sym typeface="+mn-ea"/>
            </a:endParaRPr>
          </a:p>
          <a:p>
            <a:pPr marL="1600200" lvl="3" indent="-226695" algn="just">
              <a:lnSpc>
                <a:spcPct val="90000"/>
              </a:lnSpc>
              <a:spcBef>
                <a:spcPts val="500"/>
              </a:spcBef>
              <a:buClr>
                <a:srgbClr val="00B0F0"/>
              </a:buClr>
              <a:buFont typeface="Wingdings 3" panose="05040102010807070707" charset="2"/>
              <a:buChar char=""/>
            </a:pPr>
            <a:endParaRPr lang="en-US" altLang="en-US" sz="2000" spc="-1" dirty="0">
              <a:solidFill>
                <a:schemeClr val="accent1">
                  <a:lumMod val="50000"/>
                </a:schemeClr>
              </a:solidFill>
              <a:ea typeface="DejaVu Sans" panose="020B0603030804020204"/>
              <a:cs typeface="+mn-lt"/>
              <a:sym typeface="+mn-ea"/>
            </a:endParaRPr>
          </a:p>
          <a:p>
            <a:pPr marL="685800" lvl="1" indent="-226695" algn="just">
              <a:lnSpc>
                <a:spcPct val="90000"/>
              </a:lnSpc>
              <a:spcBef>
                <a:spcPts val="500"/>
              </a:spcBef>
              <a:buClr>
                <a:srgbClr val="00B0F0"/>
              </a:buClr>
              <a:buFont typeface="Wingdings 3" panose="05040102010807070707" charset="2"/>
              <a:buChar char=""/>
            </a:pPr>
            <a:r>
              <a:rPr lang="en-US" altLang="en-US" sz="2000" spc="-1" dirty="0">
                <a:solidFill>
                  <a:schemeClr val="accent1">
                    <a:lumMod val="50000"/>
                  </a:schemeClr>
                </a:solidFill>
                <a:ea typeface="DejaVu Sans" panose="020B0603030804020204"/>
                <a:cs typeface="+mn-lt"/>
                <a:sym typeface="+mn-ea"/>
              </a:rPr>
              <a:t>Write the paper with title: Dilated MLP for Real-time Mobile Vision Applications (on going)</a:t>
            </a:r>
            <a:endParaRPr lang="en-US" altLang="en-US" sz="2000" spc="-1" dirty="0">
              <a:solidFill>
                <a:schemeClr val="accent1">
                  <a:lumMod val="50000"/>
                </a:schemeClr>
              </a:solidFill>
              <a:ea typeface="DejaVu Sans" panose="020B0603030804020204"/>
              <a:cs typeface="+mn-lt"/>
              <a:sym typeface="+mn-ea"/>
            </a:endParaRPr>
          </a:p>
          <a:p>
            <a:pPr marL="1143000" lvl="2" indent="-226695" algn="just">
              <a:lnSpc>
                <a:spcPct val="90000"/>
              </a:lnSpc>
              <a:spcBef>
                <a:spcPts val="500"/>
              </a:spcBef>
              <a:buClr>
                <a:srgbClr val="00B0F0"/>
              </a:buClr>
              <a:buFont typeface="Wingdings 3" panose="05040102010807070707" charset="2"/>
              <a:buChar char=""/>
            </a:pPr>
            <a:r>
              <a:rPr lang="en-US" altLang="en-US" sz="2000" spc="-1" dirty="0">
                <a:solidFill>
                  <a:schemeClr val="accent1">
                    <a:lumMod val="50000"/>
                  </a:schemeClr>
                </a:solidFill>
                <a:ea typeface="DejaVu Sans" panose="020B0603030804020204"/>
                <a:cs typeface="+mn-lt"/>
                <a:sym typeface="+mn-ea"/>
              </a:rPr>
              <a:t>Scaling models:</a:t>
            </a:r>
            <a:endParaRPr lang="en-US" altLang="en-US" sz="2000" spc="-1" dirty="0">
              <a:solidFill>
                <a:schemeClr val="accent1">
                  <a:lumMod val="50000"/>
                </a:schemeClr>
              </a:solidFill>
              <a:ea typeface="DejaVu Sans" panose="020B0603030804020204"/>
              <a:cs typeface="+mn-lt"/>
              <a:sym typeface="+mn-ea"/>
            </a:endParaRPr>
          </a:p>
          <a:p>
            <a:pPr marL="1600200" lvl="3" indent="-226695" algn="just">
              <a:lnSpc>
                <a:spcPct val="90000"/>
              </a:lnSpc>
              <a:spcBef>
                <a:spcPts val="500"/>
              </a:spcBef>
              <a:buClr>
                <a:srgbClr val="00B0F0"/>
              </a:buClr>
              <a:buFont typeface="Wingdings 3" panose="05040102010807070707" charset="2"/>
              <a:buChar char=""/>
            </a:pPr>
            <a:r>
              <a:rPr lang="en-US" altLang="en-US" sz="2000" spc="-1" dirty="0">
                <a:solidFill>
                  <a:schemeClr val="accent1">
                    <a:lumMod val="50000"/>
                  </a:schemeClr>
                </a:solidFill>
                <a:ea typeface="DejaVu Sans" panose="020B0603030804020204"/>
                <a:cs typeface="+mn-lt"/>
                <a:sym typeface="+mn-ea"/>
              </a:rPr>
              <a:t>DMLP@2.0GFLOPs: 79.2% Top-1</a:t>
            </a:r>
            <a:endParaRPr lang="en-US" altLang="en-US" sz="2000" spc="-1" dirty="0">
              <a:solidFill>
                <a:schemeClr val="accent1">
                  <a:lumMod val="50000"/>
                </a:schemeClr>
              </a:solidFill>
              <a:ea typeface="DejaVu Sans" panose="020B0603030804020204"/>
              <a:cs typeface="+mn-lt"/>
              <a:sym typeface="+mn-ea"/>
            </a:endParaRPr>
          </a:p>
          <a:p>
            <a:pPr marL="1143000" lvl="2" indent="-226695" algn="just">
              <a:lnSpc>
                <a:spcPct val="90000"/>
              </a:lnSpc>
              <a:spcBef>
                <a:spcPts val="500"/>
              </a:spcBef>
              <a:buClr>
                <a:srgbClr val="00B0F0"/>
              </a:buClr>
              <a:buFont typeface="Wingdings 3" panose="05040102010807070707" charset="2"/>
              <a:buChar char=""/>
            </a:pPr>
            <a:endParaRPr lang="en-US" altLang="en-US" sz="2000" spc="-1" dirty="0">
              <a:solidFill>
                <a:schemeClr val="accent1">
                  <a:lumMod val="50000"/>
                </a:schemeClr>
              </a:solidFill>
              <a:ea typeface="DejaVu Sans" panose="020B0603030804020204"/>
              <a:cs typeface="+mn-lt"/>
              <a:sym typeface="+mn-ea"/>
            </a:endParaRPr>
          </a:p>
          <a:p>
            <a:pPr marL="685800" lvl="1" indent="-226695" algn="just">
              <a:lnSpc>
                <a:spcPct val="90000"/>
              </a:lnSpc>
              <a:spcBef>
                <a:spcPts val="500"/>
              </a:spcBef>
              <a:buClr>
                <a:srgbClr val="00B0F0"/>
              </a:buClr>
              <a:buFont typeface="Wingdings 3" panose="05040102010807070707" charset="2"/>
              <a:buChar char=""/>
            </a:pPr>
            <a:r>
              <a:rPr lang="en-US" altLang="en-US" sz="2000" spc="-1" dirty="0">
                <a:solidFill>
                  <a:schemeClr val="accent1">
                    <a:lumMod val="50000"/>
                  </a:schemeClr>
                </a:solidFill>
                <a:ea typeface="DejaVu Sans" panose="020B0603030804020204"/>
                <a:cs typeface="+mn-lt"/>
                <a:sym typeface="+mn-ea"/>
              </a:rPr>
              <a:t>Prepare conference paper for IW-FCV 2024: (on going)</a:t>
            </a:r>
            <a:endParaRPr lang="en-US" altLang="en-US" sz="2000" spc="-1" dirty="0">
              <a:solidFill>
                <a:schemeClr val="accent1">
                  <a:lumMod val="50000"/>
                </a:schemeClr>
              </a:solidFill>
              <a:ea typeface="DejaVu Sans" panose="020B0603030804020204"/>
              <a:cs typeface="+mn-lt"/>
              <a:sym typeface="+mn-ea"/>
            </a:endParaRPr>
          </a:p>
          <a:p>
            <a:pPr marL="1143000" lvl="2" indent="-226695" algn="just">
              <a:lnSpc>
                <a:spcPct val="90000"/>
              </a:lnSpc>
              <a:spcBef>
                <a:spcPts val="500"/>
              </a:spcBef>
              <a:buClr>
                <a:srgbClr val="00B0F0"/>
              </a:buClr>
              <a:buFont typeface="Wingdings 3" panose="05040102010807070707" charset="2"/>
              <a:buChar char=""/>
            </a:pPr>
            <a:r>
              <a:rPr lang="en-US" altLang="en-US" sz="2000" spc="-1" dirty="0">
                <a:solidFill>
                  <a:schemeClr val="accent1">
                    <a:lumMod val="50000"/>
                  </a:schemeClr>
                </a:solidFill>
                <a:ea typeface="DejaVu Sans" panose="020B0603030804020204"/>
                <a:cs typeface="+mn-lt"/>
                <a:sym typeface="+mn-ea"/>
              </a:rPr>
              <a:t>Title: Bidirectional Local-to-Global Self-Attention for Visual Learning</a:t>
            </a:r>
            <a:endParaRPr lang="en-US" altLang="en-US" sz="2000" spc="-1" dirty="0">
              <a:solidFill>
                <a:schemeClr val="accent1">
                  <a:lumMod val="50000"/>
                </a:schemeClr>
              </a:solidFill>
              <a:ea typeface="DejaVu Sans" panose="020B0603030804020204"/>
              <a:cs typeface="+mn-lt"/>
              <a:sym typeface="+mn-ea"/>
            </a:endParaRPr>
          </a:p>
          <a:p>
            <a:pPr marL="1143000" lvl="2" indent="-226695" algn="just">
              <a:lnSpc>
                <a:spcPct val="90000"/>
              </a:lnSpc>
              <a:spcBef>
                <a:spcPts val="500"/>
              </a:spcBef>
              <a:buClr>
                <a:srgbClr val="00B0F0"/>
              </a:buClr>
              <a:buFont typeface="Wingdings 3" panose="05040102010807070707" charset="2"/>
              <a:buChar char=""/>
            </a:pPr>
            <a:endParaRPr lang="en-US" altLang="en-US" sz="2000" spc="-1" dirty="0">
              <a:solidFill>
                <a:schemeClr val="accent1">
                  <a:lumMod val="50000"/>
                </a:schemeClr>
              </a:solidFill>
              <a:ea typeface="DejaVu Sans" panose="020B0603030804020204"/>
              <a:cs typeface="+mn-lt"/>
              <a:sym typeface="+mn-ea"/>
            </a:endParaRPr>
          </a:p>
          <a:p>
            <a:pPr marL="1143000" lvl="2" indent="-226695" algn="just">
              <a:lnSpc>
                <a:spcPct val="90000"/>
              </a:lnSpc>
              <a:spcBef>
                <a:spcPts val="500"/>
              </a:spcBef>
              <a:buClr>
                <a:srgbClr val="00B0F0"/>
              </a:buClr>
              <a:buFont typeface="Wingdings 3" panose="05040102010807070707" charset="2"/>
              <a:buChar char=""/>
            </a:pPr>
            <a:endParaRPr lang="en-US" altLang="en-US" sz="2000" spc="-1" dirty="0">
              <a:solidFill>
                <a:schemeClr val="accent1">
                  <a:lumMod val="50000"/>
                </a:schemeClr>
              </a:solidFill>
              <a:ea typeface="DejaVu Sans" panose="020B0603030804020204"/>
              <a:cs typeface="+mn-lt"/>
              <a:sym typeface="+mn-ea"/>
            </a:endParaRPr>
          </a:p>
          <a:p>
            <a:pPr marL="1600200" lvl="3" indent="-226695" algn="just">
              <a:lnSpc>
                <a:spcPct val="90000"/>
              </a:lnSpc>
              <a:spcBef>
                <a:spcPts val="500"/>
              </a:spcBef>
              <a:buClr>
                <a:srgbClr val="00B0F0"/>
              </a:buClr>
              <a:buFont typeface="Wingdings 3" panose="05040102010807070707" charset="2"/>
              <a:buChar char=""/>
            </a:pPr>
            <a:endParaRPr lang="en-US" altLang="en-US" sz="2000" spc="-1" dirty="0">
              <a:solidFill>
                <a:schemeClr val="accent1">
                  <a:lumMod val="50000"/>
                </a:schemeClr>
              </a:solidFill>
              <a:ea typeface="DejaVu Sans" panose="020B0603030804020204"/>
              <a:cs typeface="+mn-lt"/>
              <a:sym typeface="+mn-ea"/>
            </a:endParaRPr>
          </a:p>
          <a:p>
            <a:pPr marL="1600200" lvl="3" indent="-226695" algn="just">
              <a:lnSpc>
                <a:spcPct val="90000"/>
              </a:lnSpc>
              <a:spcBef>
                <a:spcPts val="500"/>
              </a:spcBef>
              <a:buClr>
                <a:srgbClr val="00B0F0"/>
              </a:buClr>
              <a:buFont typeface="Wingdings 3" panose="05040102010807070707" charset="2"/>
              <a:buChar char=""/>
            </a:pPr>
            <a:endParaRPr lang="en-US" altLang="en-US" spc="-1" dirty="0">
              <a:solidFill>
                <a:schemeClr val="accent1">
                  <a:lumMod val="50000"/>
                </a:schemeClr>
              </a:solidFill>
              <a:ea typeface="DejaVu Sans" panose="020B0603030804020204"/>
              <a:cs typeface="+mn-lt"/>
              <a:sym typeface="+mn-ea"/>
            </a:endParaRPr>
          </a:p>
          <a:p>
            <a:pPr marL="1600200" lvl="3" indent="-226695" algn="just">
              <a:lnSpc>
                <a:spcPct val="90000"/>
              </a:lnSpc>
              <a:spcBef>
                <a:spcPts val="500"/>
              </a:spcBef>
              <a:buClr>
                <a:srgbClr val="00B0F0"/>
              </a:buClr>
              <a:buFont typeface="Wingdings 3" panose="05040102010807070707" charset="2"/>
              <a:buChar char=""/>
            </a:pPr>
            <a:endParaRPr lang="en-US" altLang="en-US" spc="-1" dirty="0">
              <a:solidFill>
                <a:schemeClr val="accent1">
                  <a:lumMod val="50000"/>
                </a:schemeClr>
              </a:solidFill>
              <a:ea typeface="DejaVu Sans" panose="020B0603030804020204"/>
              <a:cs typeface="+mn-lt"/>
              <a:sym typeface="+mn-ea"/>
            </a:endParaRPr>
          </a:p>
          <a:p>
            <a:pPr marL="1600200" lvl="3" indent="-226695" algn="just">
              <a:lnSpc>
                <a:spcPct val="90000"/>
              </a:lnSpc>
              <a:spcBef>
                <a:spcPts val="500"/>
              </a:spcBef>
              <a:buClr>
                <a:srgbClr val="00B0F0"/>
              </a:buClr>
              <a:buFont typeface="Wingdings 3" panose="05040102010807070707" charset="2"/>
              <a:buChar char=""/>
            </a:pPr>
            <a:endParaRPr lang="en-US" altLang="en-US" spc="-1" dirty="0">
              <a:solidFill>
                <a:schemeClr val="accent1">
                  <a:lumMod val="50000"/>
                </a:schemeClr>
              </a:solidFill>
              <a:ea typeface="DejaVu Sans" panose="020B0603030804020204"/>
              <a:cs typeface="+mn-lt"/>
              <a:sym typeface="+mn-ea"/>
            </a:endParaRPr>
          </a:p>
          <a:p>
            <a:pPr marL="685800" lvl="1" indent="-226695" algn="just">
              <a:lnSpc>
                <a:spcPct val="90000"/>
              </a:lnSpc>
              <a:spcBef>
                <a:spcPts val="500"/>
              </a:spcBef>
              <a:buClr>
                <a:srgbClr val="00B0F0"/>
              </a:buClr>
              <a:buFont typeface="Wingdings 3" panose="05040102010807070707" charset="2"/>
              <a:buChar char=""/>
            </a:pPr>
            <a:endParaRPr lang="en-US" altLang="en-US" spc="-1" dirty="0">
              <a:solidFill>
                <a:schemeClr val="accent1">
                  <a:lumMod val="50000"/>
                </a:schemeClr>
              </a:solidFill>
              <a:ea typeface="DejaVu Sans" panose="020B0603030804020204"/>
              <a:cs typeface="+mn-lt"/>
              <a:sym typeface="+mn-ea"/>
            </a:endParaRPr>
          </a:p>
          <a:p>
            <a:pPr marL="2057400" lvl="4" indent="-226695" algn="just">
              <a:lnSpc>
                <a:spcPct val="90000"/>
              </a:lnSpc>
              <a:spcBef>
                <a:spcPts val="500"/>
              </a:spcBef>
              <a:buClr>
                <a:srgbClr val="00B0F0"/>
              </a:buClr>
              <a:buFont typeface="Wingdings 3" panose="05040102010807070707" charset="2"/>
              <a:buChar char=""/>
            </a:pPr>
            <a:endParaRPr lang="en-US" altLang="en-US" spc="-1" dirty="0">
              <a:solidFill>
                <a:schemeClr val="accent1">
                  <a:lumMod val="50000"/>
                </a:schemeClr>
              </a:solidFill>
              <a:ea typeface="DejaVu Sans" panose="020B0603030804020204"/>
              <a:cs typeface="+mn-lt"/>
              <a:sym typeface="+mn-ea"/>
            </a:endParaRPr>
          </a:p>
          <a:p>
            <a:pPr marL="2057400" lvl="4" indent="-226695" algn="just">
              <a:lnSpc>
                <a:spcPct val="90000"/>
              </a:lnSpc>
              <a:spcBef>
                <a:spcPts val="500"/>
              </a:spcBef>
              <a:buClr>
                <a:srgbClr val="00B0F0"/>
              </a:buClr>
              <a:buFont typeface="Wingdings 3" panose="05040102010807070707" charset="2"/>
              <a:buChar char=""/>
            </a:pPr>
            <a:endParaRPr lang="en-US" altLang="en-US" spc="-1" dirty="0">
              <a:solidFill>
                <a:schemeClr val="accent1">
                  <a:lumMod val="50000"/>
                </a:schemeClr>
              </a:solidFill>
              <a:ea typeface="DejaVu Sans" panose="020B0603030804020204"/>
              <a:cs typeface="+mn-lt"/>
              <a:sym typeface="+mn-ea"/>
            </a:endParaRPr>
          </a:p>
          <a:p>
            <a:pPr marL="2057400" lvl="4" indent="-226695" algn="just">
              <a:lnSpc>
                <a:spcPct val="90000"/>
              </a:lnSpc>
              <a:spcBef>
                <a:spcPts val="500"/>
              </a:spcBef>
              <a:buClr>
                <a:srgbClr val="00B0F0"/>
              </a:buClr>
              <a:buFont typeface="Wingdings 3" panose="05040102010807070707" charset="2"/>
              <a:buChar char=""/>
            </a:pPr>
            <a:endParaRPr lang="en-US" altLang="en-US" spc="-1" dirty="0">
              <a:solidFill>
                <a:schemeClr val="accent1">
                  <a:lumMod val="50000"/>
                </a:schemeClr>
              </a:solidFill>
              <a:ea typeface="DejaVu Sans" panose="020B0603030804020204"/>
              <a:cs typeface="+mn-lt"/>
              <a:sym typeface="+mn-ea"/>
            </a:endParaRPr>
          </a:p>
          <a:p>
            <a:pPr marL="1600200" lvl="3" indent="-226695" algn="just">
              <a:lnSpc>
                <a:spcPct val="90000"/>
              </a:lnSpc>
              <a:spcBef>
                <a:spcPts val="500"/>
              </a:spcBef>
              <a:buClr>
                <a:srgbClr val="00B0F0"/>
              </a:buClr>
              <a:buFont typeface="Wingdings 3" panose="05040102010807070707" charset="2"/>
              <a:buChar char=""/>
            </a:pPr>
            <a:endParaRPr lang="en-US" altLang="en-US" b="0" strike="noStrike" spc="-1" dirty="0">
              <a:solidFill>
                <a:srgbClr val="203864"/>
              </a:solidFill>
              <a:ea typeface="DejaVu Sans" panose="020B0603030804020204"/>
              <a:cs typeface="+mn-lt"/>
            </a:endParaRPr>
          </a:p>
          <a:p>
            <a:pPr marL="1143000" lvl="2" indent="-226695" algn="just">
              <a:lnSpc>
                <a:spcPct val="90000"/>
              </a:lnSpc>
              <a:spcBef>
                <a:spcPts val="500"/>
              </a:spcBef>
              <a:buClr>
                <a:srgbClr val="00B0F0"/>
              </a:buClr>
              <a:buFont typeface="Wingdings 3" panose="05040102010807070707" charset="2"/>
              <a:buChar char=""/>
            </a:pPr>
            <a:endParaRPr lang="en-US" altLang="en-US" b="0" strike="noStrike" spc="-1" dirty="0">
              <a:solidFill>
                <a:srgbClr val="203864"/>
              </a:solidFill>
              <a:ea typeface="DejaVu Sans" panose="020B0603030804020204"/>
              <a:cs typeface="+mn-lt"/>
            </a:endParaRPr>
          </a:p>
          <a:p>
            <a:pPr marL="1600200" lvl="3" indent="-226695" algn="just">
              <a:lnSpc>
                <a:spcPct val="90000"/>
              </a:lnSpc>
              <a:spcBef>
                <a:spcPts val="500"/>
              </a:spcBef>
              <a:buClr>
                <a:srgbClr val="00B0F0"/>
              </a:buClr>
              <a:buFont typeface="Wingdings 3" panose="05040102010807070707" charset="2"/>
              <a:buChar char=""/>
            </a:pPr>
            <a:endParaRPr lang="en-US" sz="1800" b="0" strike="noStrike" spc="-1" dirty="0">
              <a:cs typeface="+mn-lt"/>
            </a:endParaRPr>
          </a:p>
          <a:p>
            <a:pPr marL="1600200" lvl="3" indent="-226695" algn="just">
              <a:lnSpc>
                <a:spcPct val="90000"/>
              </a:lnSpc>
              <a:spcBef>
                <a:spcPts val="500"/>
              </a:spcBef>
              <a:buClr>
                <a:srgbClr val="00B0F0"/>
              </a:buClr>
              <a:buFont typeface="Wingdings 3" panose="05040102010807070707" charset="2"/>
              <a:buChar char=""/>
            </a:pPr>
            <a:endParaRPr lang="en-US" sz="1800" b="0" strike="noStrike" spc="-1" dirty="0">
              <a:cs typeface="+mn-lt"/>
            </a:endParaRPr>
          </a:p>
          <a:p>
            <a:pPr algn="just">
              <a:lnSpc>
                <a:spcPct val="90000"/>
              </a:lnSpc>
              <a:spcBef>
                <a:spcPts val="500"/>
              </a:spcBef>
            </a:pPr>
            <a:endParaRPr lang="en-US" sz="1800" b="0" strike="noStrike" spc="-1" dirty="0">
              <a:cs typeface="+mn-lt"/>
            </a:endParaRPr>
          </a:p>
          <a:p>
            <a:pPr algn="just">
              <a:lnSpc>
                <a:spcPct val="90000"/>
              </a:lnSpc>
              <a:spcBef>
                <a:spcPts val="500"/>
              </a:spcBef>
            </a:pPr>
            <a:endParaRPr lang="en-US" sz="1800" b="0" strike="noStrike" spc="-1" dirty="0">
              <a:cs typeface="+mn-lt"/>
            </a:endParaRPr>
          </a:p>
          <a:p>
            <a:pPr algn="just">
              <a:lnSpc>
                <a:spcPct val="90000"/>
              </a:lnSpc>
              <a:spcBef>
                <a:spcPts val="500"/>
              </a:spcBef>
            </a:pPr>
            <a:endParaRPr lang="en-US" sz="1800" b="0" strike="noStrike" spc="-1" dirty="0">
              <a:cs typeface="+mn-lt"/>
            </a:endParaRPr>
          </a:p>
          <a:p>
            <a:pPr algn="just">
              <a:lnSpc>
                <a:spcPct val="90000"/>
              </a:lnSpc>
              <a:spcBef>
                <a:spcPts val="500"/>
              </a:spcBef>
            </a:pPr>
            <a:endParaRPr lang="en-US" sz="1800" b="0" strike="noStrike" spc="-1" dirty="0">
              <a:cs typeface="+mn-lt"/>
            </a:endParaRPr>
          </a:p>
          <a:p>
            <a:pPr algn="just">
              <a:lnSpc>
                <a:spcPct val="90000"/>
              </a:lnSpc>
              <a:spcBef>
                <a:spcPts val="500"/>
              </a:spcBef>
            </a:pPr>
            <a:endParaRPr lang="en-US" sz="1800" b="0" strike="noStrike" spc="-1" dirty="0">
              <a:cs typeface="+mn-lt"/>
            </a:endParaRPr>
          </a:p>
          <a:p>
            <a:pPr algn="just">
              <a:lnSpc>
                <a:spcPct val="90000"/>
              </a:lnSpc>
              <a:spcBef>
                <a:spcPts val="500"/>
              </a:spcBef>
            </a:pPr>
            <a:endParaRPr lang="en-US" sz="1800" b="0" strike="noStrike" spc="-1" dirty="0">
              <a:cs typeface="+mn-lt"/>
            </a:endParaRPr>
          </a:p>
          <a:p>
            <a:pPr algn="just">
              <a:lnSpc>
                <a:spcPct val="90000"/>
              </a:lnSpc>
              <a:spcBef>
                <a:spcPts val="500"/>
              </a:spcBef>
            </a:pPr>
            <a:endParaRPr lang="en-US" sz="1800" b="0" strike="noStrike" spc="-1" dirty="0">
              <a:cs typeface="+mn-lt"/>
            </a:endParaRPr>
          </a:p>
          <a:p>
            <a:pPr marL="915670" algn="just">
              <a:lnSpc>
                <a:spcPct val="90000"/>
              </a:lnSpc>
              <a:spcBef>
                <a:spcPts val="500"/>
              </a:spcBef>
            </a:pPr>
            <a:endParaRPr lang="en-US" sz="1800" b="0" strike="noStrike" spc="-1" dirty="0">
              <a:cs typeface="+mn-lt"/>
            </a:endParaRPr>
          </a:p>
          <a:p>
            <a:pPr algn="just">
              <a:lnSpc>
                <a:spcPct val="90000"/>
              </a:lnSpc>
              <a:spcBef>
                <a:spcPts val="500"/>
              </a:spcBef>
            </a:pPr>
            <a:endParaRPr lang="en-US" sz="1800" b="0" strike="noStrike" spc="-1" dirty="0">
              <a:cs typeface="+mn-lt"/>
            </a:endParaRPr>
          </a:p>
          <a:p>
            <a:pPr algn="just">
              <a:lnSpc>
                <a:spcPct val="90000"/>
              </a:lnSpc>
              <a:spcBef>
                <a:spcPts val="500"/>
              </a:spcBef>
            </a:pPr>
            <a:endParaRPr lang="en-US" sz="1800" b="0" strike="noStrike" spc="-1" dirty="0">
              <a:cs typeface="+mn-lt"/>
            </a:endParaRPr>
          </a:p>
          <a:p>
            <a:pPr algn="just">
              <a:lnSpc>
                <a:spcPct val="90000"/>
              </a:lnSpc>
              <a:spcBef>
                <a:spcPts val="500"/>
              </a:spcBef>
            </a:pPr>
            <a:endParaRPr lang="en-US" sz="1800" b="0" strike="noStrike" spc="-1" dirty="0">
              <a:cs typeface="+mn-lt"/>
            </a:endParaRPr>
          </a:p>
          <a:p>
            <a:pPr algn="just">
              <a:lnSpc>
                <a:spcPct val="90000"/>
              </a:lnSpc>
              <a:spcBef>
                <a:spcPts val="500"/>
              </a:spcBef>
            </a:pPr>
            <a:endParaRPr lang="en-US" sz="1800" b="0" strike="noStrike" spc="-1" dirty="0">
              <a:cs typeface="+mn-lt"/>
            </a:endParaRPr>
          </a:p>
          <a:p>
            <a:pPr algn="just">
              <a:lnSpc>
                <a:spcPct val="90000"/>
              </a:lnSpc>
              <a:spcBef>
                <a:spcPts val="500"/>
              </a:spcBef>
            </a:pPr>
            <a:endParaRPr lang="en-US" sz="1800" b="0" strike="noStrike" spc="-1" dirty="0">
              <a:cs typeface="+mn-lt"/>
            </a:endParaRPr>
          </a:p>
          <a:p>
            <a:pPr algn="just">
              <a:lnSpc>
                <a:spcPct val="90000"/>
              </a:lnSpc>
              <a:spcBef>
                <a:spcPts val="500"/>
              </a:spcBef>
            </a:pPr>
            <a:endParaRPr lang="en-US" sz="1800" b="0" strike="noStrike" spc="-1" dirty="0">
              <a:cs typeface="+mn-lt"/>
            </a:endParaRPr>
          </a:p>
          <a:p>
            <a:pPr algn="just">
              <a:lnSpc>
                <a:spcPct val="90000"/>
              </a:lnSpc>
              <a:spcBef>
                <a:spcPts val="500"/>
              </a:spcBef>
            </a:pPr>
            <a:endParaRPr lang="en-US" sz="1800" b="0" strike="noStrike" spc="-1" dirty="0">
              <a:cs typeface="+mn-lt"/>
            </a:endParaRPr>
          </a:p>
          <a:p>
            <a:pPr algn="just">
              <a:lnSpc>
                <a:spcPct val="90000"/>
              </a:lnSpc>
              <a:spcBef>
                <a:spcPts val="500"/>
              </a:spcBef>
            </a:pPr>
            <a:endParaRPr lang="en-US" sz="1800" b="0" strike="noStrike" spc="-1" dirty="0">
              <a:cs typeface="+mn-lt"/>
            </a:endParaRPr>
          </a:p>
          <a:p>
            <a:pPr algn="just">
              <a:lnSpc>
                <a:spcPct val="90000"/>
              </a:lnSpc>
              <a:spcBef>
                <a:spcPts val="500"/>
              </a:spcBef>
            </a:pPr>
            <a:endParaRPr lang="en-US" sz="1800" b="0" strike="noStrike" spc="-1" dirty="0">
              <a:cs typeface="+mn-lt"/>
            </a:endParaRPr>
          </a:p>
          <a:p>
            <a:pPr algn="just">
              <a:lnSpc>
                <a:spcPct val="90000"/>
              </a:lnSpc>
              <a:spcBef>
                <a:spcPts val="500"/>
              </a:spcBef>
            </a:pPr>
            <a:endParaRPr lang="en-US" sz="1800" b="0" strike="noStrike" spc="-1" dirty="0">
              <a:cs typeface="+mn-lt"/>
            </a:endParaRPr>
          </a:p>
          <a:p>
            <a:pPr algn="just">
              <a:lnSpc>
                <a:spcPct val="90000"/>
              </a:lnSpc>
              <a:spcBef>
                <a:spcPts val="500"/>
              </a:spcBef>
            </a:pPr>
            <a:endParaRPr lang="en-US" sz="1800" b="0" strike="noStrike" spc="-1" dirty="0">
              <a:cs typeface="+mn-lt"/>
            </a:endParaRPr>
          </a:p>
          <a:p>
            <a:pPr marL="457835" algn="just">
              <a:lnSpc>
                <a:spcPct val="90000"/>
              </a:lnSpc>
              <a:spcBef>
                <a:spcPts val="500"/>
              </a:spcBef>
            </a:pPr>
            <a:endParaRPr lang="en-US" sz="1800" b="0" strike="noStrike" spc="-1" dirty="0">
              <a:cs typeface="+mn-lt"/>
            </a:endParaRPr>
          </a:p>
          <a:p>
            <a:pPr algn="just">
              <a:lnSpc>
                <a:spcPct val="90000"/>
              </a:lnSpc>
              <a:spcBef>
                <a:spcPts val="500"/>
              </a:spcBef>
            </a:pPr>
            <a:endParaRPr lang="en-US" sz="1800" b="0" strike="noStrike" spc="-1" dirty="0">
              <a:cs typeface="+mn-lt"/>
            </a:endParaRPr>
          </a:p>
          <a:p>
            <a:pPr algn="just">
              <a:lnSpc>
                <a:spcPct val="90000"/>
              </a:lnSpc>
              <a:spcBef>
                <a:spcPts val="500"/>
              </a:spcBef>
            </a:pPr>
            <a:endParaRPr lang="en-US" sz="1800" b="0" strike="noStrike" spc="-1" dirty="0">
              <a:cs typeface="+mn-lt"/>
            </a:endParaRPr>
          </a:p>
          <a:p>
            <a:pPr algn="just">
              <a:lnSpc>
                <a:spcPct val="100000"/>
              </a:lnSpc>
            </a:pPr>
            <a:endParaRPr lang="en-US" sz="1800" b="0" strike="noStrike" spc="-1" dirty="0">
              <a:cs typeface="+mn-lt"/>
            </a:endParaRPr>
          </a:p>
          <a:p>
            <a:pPr algn="just">
              <a:lnSpc>
                <a:spcPct val="100000"/>
              </a:lnSpc>
            </a:pPr>
            <a:endParaRPr lang="en-US" sz="1800" b="0" strike="noStrike" spc="-1" dirty="0">
              <a:cs typeface="+mn-lt"/>
            </a:endParaRPr>
          </a:p>
          <a:p>
            <a:pPr algn="just">
              <a:lnSpc>
                <a:spcPct val="100000"/>
              </a:lnSpc>
            </a:pPr>
            <a:endParaRPr lang="en-US" sz="1800" b="0" strike="noStrike" spc="-1" dirty="0">
              <a:cs typeface="+mn-lt"/>
            </a:endParaRPr>
          </a:p>
        </p:txBody>
      </p:sp>
      <p:sp>
        <p:nvSpPr>
          <p:cNvPr id="134" name="CustomShape 3"/>
          <p:cNvSpPr/>
          <p:nvPr/>
        </p:nvSpPr>
        <p:spPr>
          <a:xfrm>
            <a:off x="4724280" y="6455880"/>
            <a:ext cx="2742120" cy="363960"/>
          </a:xfrm>
          <a:prstGeom prst="rect">
            <a:avLst/>
          </a:prstGeom>
          <a:noFill/>
          <a:ln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CustomShape 1"/>
          <p:cNvSpPr/>
          <p:nvPr/>
        </p:nvSpPr>
        <p:spPr>
          <a:xfrm>
            <a:off x="0" y="0"/>
            <a:ext cx="12191040" cy="532440"/>
          </a:xfrm>
          <a:prstGeom prst="rect">
            <a:avLst/>
          </a:prstGeom>
          <a:noFill/>
          <a:ln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lIns="90000" tIns="45000" rIns="90000" bIns="45000" anchor="ctr">
            <a:normAutofit fontScale="97500" lnSpcReduction="10000"/>
          </a:bodyPr>
          <a:lstStyle/>
          <a:p>
            <a:pPr algn="ctr">
              <a:lnSpc>
                <a:spcPct val="90000"/>
              </a:lnSpc>
            </a:pPr>
            <a:r>
              <a:rPr lang="en-US" sz="3200" b="1" strike="noStrike" spc="-1" dirty="0">
                <a:solidFill>
                  <a:srgbClr val="002060"/>
                </a:solidFill>
                <a:ea typeface="DejaVu Sans" panose="020B0603030804020204"/>
                <a:cs typeface="+mn-lt"/>
              </a:rPr>
              <a:t>Activities</a:t>
            </a:r>
            <a:endParaRPr lang="en-US" sz="3200" b="0" strike="noStrike" spc="-1" dirty="0">
              <a:cs typeface="+mn-lt"/>
            </a:endParaRPr>
          </a:p>
        </p:txBody>
      </p:sp>
      <p:sp>
        <p:nvSpPr>
          <p:cNvPr id="133" name="CustomShape 2"/>
          <p:cNvSpPr/>
          <p:nvPr/>
        </p:nvSpPr>
        <p:spPr>
          <a:xfrm>
            <a:off x="198000" y="657360"/>
            <a:ext cx="11794680" cy="5668200"/>
          </a:xfrm>
          <a:prstGeom prst="rect">
            <a:avLst/>
          </a:prstGeom>
          <a:noFill/>
          <a:ln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lIns="90000" tIns="45000" rIns="90000" bIns="45000"/>
          <a:lstStyle/>
          <a:p>
            <a:pPr marL="228600" indent="-226695" algn="just">
              <a:lnSpc>
                <a:spcPct val="90000"/>
              </a:lnSpc>
              <a:spcBef>
                <a:spcPts val="1000"/>
              </a:spcBef>
              <a:buClr>
                <a:srgbClr val="00B0F0"/>
              </a:buClr>
              <a:buFont typeface="Wingdings 3" panose="05040102010807070707" charset="2"/>
              <a:buChar char=""/>
            </a:pPr>
            <a:r>
              <a:rPr lang="en-US" altLang="en-US" sz="2200" b="1" strike="noStrike" spc="-1" dirty="0">
                <a:solidFill>
                  <a:srgbClr val="002060"/>
                </a:solidFill>
                <a:ea typeface="DejaVu Sans" panose="020B0603030804020204"/>
                <a:cs typeface="+mn-lt"/>
              </a:rPr>
              <a:t>This</a:t>
            </a:r>
            <a:r>
              <a:rPr lang="en-US" sz="2200" b="1" strike="noStrike" spc="-1" dirty="0">
                <a:solidFill>
                  <a:srgbClr val="002060"/>
                </a:solidFill>
                <a:ea typeface="DejaVu Sans" panose="020B0603030804020204"/>
                <a:cs typeface="+mn-lt"/>
              </a:rPr>
              <a:t> week:</a:t>
            </a:r>
            <a:endParaRPr lang="en-US" altLang="en-US" sz="2000" spc="-1" dirty="0">
              <a:solidFill>
                <a:schemeClr val="accent1">
                  <a:lumMod val="50000"/>
                </a:schemeClr>
              </a:solidFill>
              <a:ea typeface="DejaVu Sans" panose="020B0603030804020204"/>
              <a:cs typeface="+mn-lt"/>
              <a:sym typeface="+mn-ea"/>
            </a:endParaRPr>
          </a:p>
          <a:p>
            <a:pPr marL="685800" lvl="1" indent="-226695" algn="just">
              <a:lnSpc>
                <a:spcPct val="90000"/>
              </a:lnSpc>
              <a:spcBef>
                <a:spcPts val="500"/>
              </a:spcBef>
              <a:buClr>
                <a:srgbClr val="00B0F0"/>
              </a:buClr>
              <a:buFont typeface="Wingdings 3" panose="05040102010807070707" charset="2"/>
              <a:buChar char=""/>
            </a:pPr>
            <a:r>
              <a:rPr lang="en-US" altLang="en-US" sz="2000" spc="-1" dirty="0">
                <a:solidFill>
                  <a:schemeClr val="accent1">
                    <a:lumMod val="50000"/>
                  </a:schemeClr>
                </a:solidFill>
                <a:ea typeface="DejaVu Sans" panose="020B0603030804020204"/>
                <a:cs typeface="+mn-lt"/>
                <a:sym typeface="+mn-ea"/>
              </a:rPr>
              <a:t>Write paper for Dilated MLP for Real-time Mobile Vision Applications</a:t>
            </a:r>
            <a:endParaRPr lang="en-US" altLang="en-US" sz="2000" spc="-1" dirty="0">
              <a:solidFill>
                <a:schemeClr val="accent1">
                  <a:lumMod val="50000"/>
                </a:schemeClr>
              </a:solidFill>
              <a:ea typeface="DejaVu Sans" panose="020B0603030804020204"/>
              <a:cs typeface="+mn-lt"/>
              <a:sym typeface="+mn-ea"/>
            </a:endParaRPr>
          </a:p>
          <a:p>
            <a:pPr marL="1143000" lvl="2" indent="-226695" algn="just">
              <a:lnSpc>
                <a:spcPct val="90000"/>
              </a:lnSpc>
              <a:spcBef>
                <a:spcPts val="500"/>
              </a:spcBef>
              <a:buClr>
                <a:srgbClr val="00B0F0"/>
              </a:buClr>
              <a:buFont typeface="Wingdings 3" panose="05040102010807070707" charset="2"/>
              <a:buChar char=""/>
            </a:pPr>
            <a:r>
              <a:rPr lang="en-US" altLang="en-US" sz="2000" spc="-1" dirty="0">
                <a:solidFill>
                  <a:schemeClr val="accent1">
                    <a:lumMod val="50000"/>
                  </a:schemeClr>
                </a:solidFill>
                <a:ea typeface="DejaVu Sans" panose="020B0603030804020204"/>
                <a:cs typeface="+mn-lt"/>
                <a:sym typeface="+mn-ea"/>
              </a:rPr>
              <a:t>More experiments: detection, segmentation</a:t>
            </a:r>
            <a:endParaRPr lang="en-US" altLang="en-US" sz="2000" spc="-1" dirty="0">
              <a:solidFill>
                <a:schemeClr val="accent1">
                  <a:lumMod val="50000"/>
                </a:schemeClr>
              </a:solidFill>
              <a:ea typeface="DejaVu Sans" panose="020B0603030804020204"/>
              <a:cs typeface="+mn-lt"/>
              <a:sym typeface="+mn-ea"/>
            </a:endParaRPr>
          </a:p>
          <a:p>
            <a:pPr marL="1143000" lvl="2" indent="-226695" algn="just">
              <a:lnSpc>
                <a:spcPct val="90000"/>
              </a:lnSpc>
              <a:spcBef>
                <a:spcPts val="500"/>
              </a:spcBef>
              <a:buClr>
                <a:srgbClr val="00B0F0"/>
              </a:buClr>
              <a:buFont typeface="Wingdings 3" panose="05040102010807070707" charset="2"/>
              <a:buChar char=""/>
            </a:pPr>
            <a:endParaRPr lang="en-US" altLang="en-US" sz="2000" spc="-1" dirty="0">
              <a:solidFill>
                <a:schemeClr val="accent1">
                  <a:lumMod val="50000"/>
                </a:schemeClr>
              </a:solidFill>
              <a:ea typeface="DejaVu Sans" panose="020B0603030804020204"/>
              <a:cs typeface="+mn-lt"/>
              <a:sym typeface="+mn-ea"/>
            </a:endParaRPr>
          </a:p>
          <a:p>
            <a:pPr marL="685800" lvl="1" indent="-226695" algn="just">
              <a:lnSpc>
                <a:spcPct val="90000"/>
              </a:lnSpc>
              <a:spcBef>
                <a:spcPts val="500"/>
              </a:spcBef>
              <a:buClr>
                <a:srgbClr val="00B0F0"/>
              </a:buClr>
              <a:buFont typeface="Wingdings 3" panose="05040102010807070707" charset="2"/>
              <a:buChar char=""/>
            </a:pPr>
            <a:r>
              <a:rPr lang="en-US" altLang="en-US" sz="2000" spc="-1" dirty="0">
                <a:solidFill>
                  <a:schemeClr val="accent1">
                    <a:lumMod val="50000"/>
                  </a:schemeClr>
                </a:solidFill>
                <a:ea typeface="DejaVu Sans" panose="020B0603030804020204"/>
                <a:cs typeface="+mn-lt"/>
                <a:sym typeface="+mn-ea"/>
              </a:rPr>
              <a:t>Ablation study: Cascaded model for video action recognition</a:t>
            </a:r>
            <a:endParaRPr lang="en-US" altLang="en-US" sz="2000" spc="-1" dirty="0">
              <a:solidFill>
                <a:schemeClr val="accent1">
                  <a:lumMod val="50000"/>
                </a:schemeClr>
              </a:solidFill>
              <a:ea typeface="DejaVu Sans" panose="020B0603030804020204"/>
              <a:cs typeface="+mn-lt"/>
              <a:sym typeface="+mn-ea"/>
            </a:endParaRPr>
          </a:p>
          <a:p>
            <a:pPr marL="685800" lvl="1" indent="-226695" algn="just">
              <a:lnSpc>
                <a:spcPct val="90000"/>
              </a:lnSpc>
              <a:spcBef>
                <a:spcPts val="500"/>
              </a:spcBef>
              <a:buClr>
                <a:srgbClr val="00B0F0"/>
              </a:buClr>
              <a:buFont typeface="Wingdings 3" panose="05040102010807070707" charset="2"/>
              <a:buChar char=""/>
            </a:pPr>
            <a:endParaRPr lang="en-US" altLang="en-US" sz="2000" spc="-1" dirty="0">
              <a:solidFill>
                <a:schemeClr val="accent1">
                  <a:lumMod val="50000"/>
                </a:schemeClr>
              </a:solidFill>
              <a:ea typeface="DejaVu Sans" panose="020B0603030804020204"/>
              <a:cs typeface="+mn-lt"/>
              <a:sym typeface="+mn-ea"/>
            </a:endParaRPr>
          </a:p>
          <a:p>
            <a:pPr marL="685800" lvl="1" indent="-226695" algn="just">
              <a:lnSpc>
                <a:spcPct val="90000"/>
              </a:lnSpc>
              <a:spcBef>
                <a:spcPts val="500"/>
              </a:spcBef>
              <a:buClr>
                <a:srgbClr val="00B0F0"/>
              </a:buClr>
              <a:buFont typeface="Wingdings 3" panose="05040102010807070707" charset="2"/>
              <a:buChar char=""/>
            </a:pPr>
            <a:r>
              <a:rPr lang="en-US" altLang="en-US" sz="2000" spc="-1" dirty="0">
                <a:solidFill>
                  <a:schemeClr val="accent1">
                    <a:lumMod val="50000"/>
                  </a:schemeClr>
                </a:solidFill>
                <a:ea typeface="DejaVu Sans" panose="020B0603030804020204"/>
                <a:cs typeface="+mn-lt"/>
                <a:sym typeface="+mn-ea"/>
              </a:rPr>
              <a:t>Write the paper for IW-FCV 2024</a:t>
            </a:r>
            <a:endParaRPr lang="en-US" altLang="en-US" sz="2000" spc="-1" dirty="0">
              <a:solidFill>
                <a:schemeClr val="accent1">
                  <a:lumMod val="50000"/>
                </a:schemeClr>
              </a:solidFill>
              <a:ea typeface="DejaVu Sans" panose="020B0603030804020204"/>
              <a:cs typeface="+mn-lt"/>
              <a:sym typeface="+mn-ea"/>
            </a:endParaRPr>
          </a:p>
          <a:p>
            <a:pPr marL="1143000" lvl="2" indent="-226695" algn="just">
              <a:lnSpc>
                <a:spcPct val="90000"/>
              </a:lnSpc>
              <a:spcBef>
                <a:spcPts val="500"/>
              </a:spcBef>
              <a:buClr>
                <a:srgbClr val="00B0F0"/>
              </a:buClr>
              <a:buFont typeface="Wingdings 3" panose="05040102010807070707" charset="2"/>
              <a:buChar char=""/>
            </a:pPr>
            <a:r>
              <a:rPr lang="en-US" altLang="en-US" sz="2000" spc="-1" dirty="0">
                <a:solidFill>
                  <a:schemeClr val="accent1">
                    <a:lumMod val="50000"/>
                  </a:schemeClr>
                </a:solidFill>
                <a:ea typeface="DejaVu Sans" panose="020B0603030804020204"/>
                <a:cs typeface="+mn-lt"/>
                <a:sym typeface="+mn-ea"/>
              </a:rPr>
              <a:t>Title: Bidirectional Local-to-Global Self-Attention for Visual Learning</a:t>
            </a:r>
            <a:endParaRPr lang="en-US" altLang="en-US" sz="2000" spc="-1" dirty="0">
              <a:solidFill>
                <a:schemeClr val="accent1">
                  <a:lumMod val="50000"/>
                </a:schemeClr>
              </a:solidFill>
              <a:ea typeface="DejaVu Sans" panose="020B0603030804020204"/>
              <a:cs typeface="+mn-lt"/>
              <a:sym typeface="+mn-ea"/>
            </a:endParaRPr>
          </a:p>
          <a:p>
            <a:pPr marL="1143000" lvl="2" indent="-226695" algn="just">
              <a:lnSpc>
                <a:spcPct val="90000"/>
              </a:lnSpc>
              <a:spcBef>
                <a:spcPts val="500"/>
              </a:spcBef>
              <a:buClr>
                <a:srgbClr val="00B0F0"/>
              </a:buClr>
              <a:buFont typeface="Wingdings 3" panose="05040102010807070707" charset="2"/>
              <a:buChar char=""/>
            </a:pPr>
            <a:endParaRPr lang="en-US" altLang="en-US" sz="2000" spc="-1" dirty="0">
              <a:solidFill>
                <a:schemeClr val="accent1">
                  <a:lumMod val="50000"/>
                </a:schemeClr>
              </a:solidFill>
              <a:ea typeface="DejaVu Sans" panose="020B0603030804020204"/>
              <a:cs typeface="+mn-lt"/>
              <a:sym typeface="+mn-ea"/>
            </a:endParaRPr>
          </a:p>
          <a:p>
            <a:pPr marL="1143000" lvl="2" indent="-226695" algn="just">
              <a:lnSpc>
                <a:spcPct val="90000"/>
              </a:lnSpc>
              <a:spcBef>
                <a:spcPts val="500"/>
              </a:spcBef>
              <a:buClr>
                <a:srgbClr val="00B0F0"/>
              </a:buClr>
              <a:buFont typeface="Wingdings 3" panose="05040102010807070707" charset="2"/>
              <a:buChar char=""/>
            </a:pPr>
            <a:endParaRPr lang="en-US" altLang="en-US" sz="2000" spc="-1" dirty="0">
              <a:solidFill>
                <a:schemeClr val="accent1">
                  <a:lumMod val="50000"/>
                </a:schemeClr>
              </a:solidFill>
              <a:ea typeface="DejaVu Sans" panose="020B0603030804020204"/>
              <a:cs typeface="+mn-lt"/>
              <a:sym typeface="+mn-ea"/>
            </a:endParaRPr>
          </a:p>
          <a:p>
            <a:pPr marL="685800" lvl="1" indent="-226695" algn="just">
              <a:lnSpc>
                <a:spcPct val="90000"/>
              </a:lnSpc>
              <a:spcBef>
                <a:spcPts val="500"/>
              </a:spcBef>
              <a:buClr>
                <a:srgbClr val="00B0F0"/>
              </a:buClr>
              <a:buFont typeface="Wingdings 3" panose="05040102010807070707" charset="2"/>
              <a:buChar char=""/>
            </a:pPr>
            <a:endParaRPr lang="en-US" altLang="en-US" sz="2000" spc="-1" dirty="0">
              <a:solidFill>
                <a:schemeClr val="accent1">
                  <a:lumMod val="50000"/>
                </a:schemeClr>
              </a:solidFill>
              <a:ea typeface="DejaVu Sans" panose="020B0603030804020204"/>
              <a:cs typeface="+mn-lt"/>
              <a:sym typeface="+mn-ea"/>
            </a:endParaRPr>
          </a:p>
          <a:p>
            <a:pPr marL="1373505" lvl="3" indent="0" algn="just">
              <a:lnSpc>
                <a:spcPct val="90000"/>
              </a:lnSpc>
              <a:spcBef>
                <a:spcPts val="500"/>
              </a:spcBef>
              <a:buClr>
                <a:srgbClr val="00B0F0"/>
              </a:buClr>
              <a:buFont typeface="Wingdings 3" panose="05040102010807070707" charset="2"/>
              <a:buNone/>
            </a:pPr>
            <a:endParaRPr lang="en-US" altLang="en-US" sz="2000" spc="-1" dirty="0">
              <a:solidFill>
                <a:schemeClr val="accent1">
                  <a:lumMod val="50000"/>
                </a:schemeClr>
              </a:solidFill>
              <a:ea typeface="DejaVu Sans" panose="020B0603030804020204"/>
              <a:cs typeface="+mn-lt"/>
              <a:sym typeface="+mn-ea"/>
            </a:endParaRPr>
          </a:p>
          <a:p>
            <a:pPr marL="1143000" lvl="2" indent="-226695" algn="just">
              <a:lnSpc>
                <a:spcPct val="90000"/>
              </a:lnSpc>
              <a:spcBef>
                <a:spcPts val="500"/>
              </a:spcBef>
              <a:buClr>
                <a:srgbClr val="00B0F0"/>
              </a:buClr>
              <a:buFont typeface="Wingdings 3" panose="05040102010807070707" charset="2"/>
              <a:buChar char=""/>
            </a:pPr>
            <a:endParaRPr lang="en-US" altLang="en-US" sz="2000" spc="-1" dirty="0">
              <a:solidFill>
                <a:schemeClr val="accent1">
                  <a:lumMod val="50000"/>
                </a:schemeClr>
              </a:solidFill>
              <a:ea typeface="DejaVu Sans" panose="020B0603030804020204"/>
              <a:cs typeface="+mn-lt"/>
              <a:sym typeface="+mn-ea"/>
            </a:endParaRPr>
          </a:p>
          <a:p>
            <a:pPr marL="1143000" lvl="2" indent="-226695" algn="just">
              <a:lnSpc>
                <a:spcPct val="90000"/>
              </a:lnSpc>
              <a:spcBef>
                <a:spcPts val="500"/>
              </a:spcBef>
              <a:buClr>
                <a:srgbClr val="00B0F0"/>
              </a:buClr>
              <a:buFont typeface="Wingdings 3" panose="05040102010807070707" charset="2"/>
              <a:buChar char=""/>
            </a:pPr>
            <a:endParaRPr lang="en-US" altLang="en-US" sz="2000" spc="-1" dirty="0">
              <a:solidFill>
                <a:schemeClr val="accent1">
                  <a:lumMod val="50000"/>
                </a:schemeClr>
              </a:solidFill>
              <a:ea typeface="DejaVu Sans" panose="020B0603030804020204"/>
              <a:cs typeface="+mn-lt"/>
              <a:sym typeface="+mn-ea"/>
            </a:endParaRPr>
          </a:p>
          <a:p>
            <a:pPr marL="685800" lvl="1" indent="-226695" algn="just">
              <a:lnSpc>
                <a:spcPct val="90000"/>
              </a:lnSpc>
              <a:spcBef>
                <a:spcPts val="500"/>
              </a:spcBef>
              <a:buClr>
                <a:srgbClr val="00B0F0"/>
              </a:buClr>
              <a:buFont typeface="Wingdings 3" panose="05040102010807070707" charset="2"/>
              <a:buChar char=""/>
            </a:pPr>
            <a:endParaRPr lang="en-US" altLang="en-US" sz="2000" spc="-1" dirty="0">
              <a:solidFill>
                <a:schemeClr val="accent1">
                  <a:lumMod val="50000"/>
                </a:schemeClr>
              </a:solidFill>
              <a:ea typeface="DejaVu Sans" panose="020B0603030804020204"/>
              <a:cs typeface="+mn-lt"/>
              <a:sym typeface="+mn-ea"/>
            </a:endParaRPr>
          </a:p>
          <a:p>
            <a:pPr marL="2057400" lvl="4" indent="-226695" algn="just">
              <a:lnSpc>
                <a:spcPct val="90000"/>
              </a:lnSpc>
              <a:spcBef>
                <a:spcPts val="500"/>
              </a:spcBef>
              <a:buClr>
                <a:srgbClr val="00B0F0"/>
              </a:buClr>
              <a:buFont typeface="Wingdings 3" panose="05040102010807070707" charset="2"/>
              <a:buChar char=""/>
            </a:pPr>
            <a:endParaRPr lang="en-US" altLang="en-US" spc="-1" dirty="0">
              <a:solidFill>
                <a:schemeClr val="accent1">
                  <a:lumMod val="50000"/>
                </a:schemeClr>
              </a:solidFill>
              <a:ea typeface="DejaVu Sans" panose="020B0603030804020204"/>
              <a:cs typeface="+mn-lt"/>
              <a:sym typeface="+mn-ea"/>
            </a:endParaRPr>
          </a:p>
          <a:p>
            <a:pPr marL="2057400" lvl="4" indent="-226695" algn="just">
              <a:lnSpc>
                <a:spcPct val="90000"/>
              </a:lnSpc>
              <a:spcBef>
                <a:spcPts val="500"/>
              </a:spcBef>
              <a:buClr>
                <a:srgbClr val="00B0F0"/>
              </a:buClr>
              <a:buFont typeface="Wingdings 3" panose="05040102010807070707" charset="2"/>
              <a:buChar char=""/>
            </a:pPr>
            <a:endParaRPr lang="en-US" altLang="en-US" spc="-1" dirty="0">
              <a:solidFill>
                <a:schemeClr val="accent1">
                  <a:lumMod val="50000"/>
                </a:schemeClr>
              </a:solidFill>
              <a:ea typeface="DejaVu Sans" panose="020B0603030804020204"/>
              <a:cs typeface="+mn-lt"/>
              <a:sym typeface="+mn-ea"/>
            </a:endParaRPr>
          </a:p>
          <a:p>
            <a:pPr marL="1600200" lvl="3" indent="-226695" algn="just">
              <a:lnSpc>
                <a:spcPct val="90000"/>
              </a:lnSpc>
              <a:spcBef>
                <a:spcPts val="500"/>
              </a:spcBef>
              <a:buClr>
                <a:srgbClr val="00B0F0"/>
              </a:buClr>
              <a:buFont typeface="Wingdings 3" panose="05040102010807070707" charset="2"/>
              <a:buChar char=""/>
            </a:pPr>
            <a:endParaRPr lang="en-US" altLang="en-US" b="0" strike="noStrike" spc="-1" dirty="0">
              <a:solidFill>
                <a:srgbClr val="203864"/>
              </a:solidFill>
              <a:ea typeface="DejaVu Sans" panose="020B0603030804020204"/>
              <a:cs typeface="+mn-lt"/>
            </a:endParaRPr>
          </a:p>
          <a:p>
            <a:pPr marL="1143000" lvl="2" indent="-226695" algn="just">
              <a:lnSpc>
                <a:spcPct val="90000"/>
              </a:lnSpc>
              <a:spcBef>
                <a:spcPts val="500"/>
              </a:spcBef>
              <a:buClr>
                <a:srgbClr val="00B0F0"/>
              </a:buClr>
              <a:buFont typeface="Wingdings 3" panose="05040102010807070707" charset="2"/>
              <a:buChar char=""/>
            </a:pPr>
            <a:endParaRPr lang="en-US" altLang="en-US" b="0" strike="noStrike" spc="-1" dirty="0">
              <a:solidFill>
                <a:srgbClr val="203864"/>
              </a:solidFill>
              <a:ea typeface="DejaVu Sans" panose="020B0603030804020204"/>
              <a:cs typeface="+mn-lt"/>
            </a:endParaRPr>
          </a:p>
          <a:p>
            <a:pPr marL="1600200" lvl="3" indent="-226695" algn="just">
              <a:lnSpc>
                <a:spcPct val="90000"/>
              </a:lnSpc>
              <a:spcBef>
                <a:spcPts val="500"/>
              </a:spcBef>
              <a:buClr>
                <a:srgbClr val="00B0F0"/>
              </a:buClr>
              <a:buFont typeface="Wingdings 3" panose="05040102010807070707" charset="2"/>
              <a:buChar char=""/>
            </a:pPr>
            <a:endParaRPr lang="en-US" sz="1800" b="0" strike="noStrike" spc="-1" dirty="0">
              <a:cs typeface="+mn-lt"/>
            </a:endParaRPr>
          </a:p>
          <a:p>
            <a:pPr marL="1600200" lvl="3" indent="-226695" algn="just">
              <a:lnSpc>
                <a:spcPct val="90000"/>
              </a:lnSpc>
              <a:spcBef>
                <a:spcPts val="500"/>
              </a:spcBef>
              <a:buClr>
                <a:srgbClr val="00B0F0"/>
              </a:buClr>
              <a:buFont typeface="Wingdings 3" panose="05040102010807070707" charset="2"/>
              <a:buChar char=""/>
            </a:pPr>
            <a:endParaRPr lang="en-US" sz="1800" b="0" strike="noStrike" spc="-1" dirty="0">
              <a:cs typeface="+mn-lt"/>
            </a:endParaRPr>
          </a:p>
          <a:p>
            <a:pPr algn="just">
              <a:lnSpc>
                <a:spcPct val="90000"/>
              </a:lnSpc>
              <a:spcBef>
                <a:spcPts val="500"/>
              </a:spcBef>
            </a:pPr>
            <a:endParaRPr lang="en-US" sz="1800" b="0" strike="noStrike" spc="-1" dirty="0">
              <a:cs typeface="+mn-lt"/>
            </a:endParaRPr>
          </a:p>
          <a:p>
            <a:pPr algn="just">
              <a:lnSpc>
                <a:spcPct val="90000"/>
              </a:lnSpc>
              <a:spcBef>
                <a:spcPts val="500"/>
              </a:spcBef>
            </a:pPr>
            <a:endParaRPr lang="en-US" sz="1800" b="0" strike="noStrike" spc="-1" dirty="0">
              <a:cs typeface="+mn-lt"/>
            </a:endParaRPr>
          </a:p>
          <a:p>
            <a:pPr algn="just">
              <a:lnSpc>
                <a:spcPct val="90000"/>
              </a:lnSpc>
              <a:spcBef>
                <a:spcPts val="500"/>
              </a:spcBef>
            </a:pPr>
            <a:endParaRPr lang="en-US" sz="1800" b="0" strike="noStrike" spc="-1" dirty="0">
              <a:cs typeface="+mn-lt"/>
            </a:endParaRPr>
          </a:p>
          <a:p>
            <a:pPr algn="just">
              <a:lnSpc>
                <a:spcPct val="90000"/>
              </a:lnSpc>
              <a:spcBef>
                <a:spcPts val="500"/>
              </a:spcBef>
            </a:pPr>
            <a:endParaRPr lang="en-US" sz="1800" b="0" strike="noStrike" spc="-1" dirty="0">
              <a:cs typeface="+mn-lt"/>
            </a:endParaRPr>
          </a:p>
          <a:p>
            <a:pPr algn="just">
              <a:lnSpc>
                <a:spcPct val="90000"/>
              </a:lnSpc>
              <a:spcBef>
                <a:spcPts val="500"/>
              </a:spcBef>
            </a:pPr>
            <a:endParaRPr lang="en-US" sz="1800" b="0" strike="noStrike" spc="-1" dirty="0">
              <a:cs typeface="+mn-lt"/>
            </a:endParaRPr>
          </a:p>
          <a:p>
            <a:pPr algn="just">
              <a:lnSpc>
                <a:spcPct val="90000"/>
              </a:lnSpc>
              <a:spcBef>
                <a:spcPts val="500"/>
              </a:spcBef>
            </a:pPr>
            <a:endParaRPr lang="en-US" sz="1800" b="0" strike="noStrike" spc="-1" dirty="0">
              <a:cs typeface="+mn-lt"/>
            </a:endParaRPr>
          </a:p>
          <a:p>
            <a:pPr algn="just">
              <a:lnSpc>
                <a:spcPct val="90000"/>
              </a:lnSpc>
              <a:spcBef>
                <a:spcPts val="500"/>
              </a:spcBef>
            </a:pPr>
            <a:endParaRPr lang="en-US" sz="1800" b="0" strike="noStrike" spc="-1" dirty="0">
              <a:cs typeface="+mn-lt"/>
            </a:endParaRPr>
          </a:p>
          <a:p>
            <a:pPr marL="915670" algn="just">
              <a:lnSpc>
                <a:spcPct val="90000"/>
              </a:lnSpc>
              <a:spcBef>
                <a:spcPts val="500"/>
              </a:spcBef>
            </a:pPr>
            <a:endParaRPr lang="en-US" sz="1800" b="0" strike="noStrike" spc="-1" dirty="0">
              <a:cs typeface="+mn-lt"/>
            </a:endParaRPr>
          </a:p>
          <a:p>
            <a:pPr algn="just">
              <a:lnSpc>
                <a:spcPct val="90000"/>
              </a:lnSpc>
              <a:spcBef>
                <a:spcPts val="500"/>
              </a:spcBef>
            </a:pPr>
            <a:endParaRPr lang="en-US" sz="1800" b="0" strike="noStrike" spc="-1" dirty="0">
              <a:cs typeface="+mn-lt"/>
            </a:endParaRPr>
          </a:p>
          <a:p>
            <a:pPr algn="just">
              <a:lnSpc>
                <a:spcPct val="90000"/>
              </a:lnSpc>
              <a:spcBef>
                <a:spcPts val="500"/>
              </a:spcBef>
            </a:pPr>
            <a:endParaRPr lang="en-US" sz="1800" b="0" strike="noStrike" spc="-1" dirty="0">
              <a:cs typeface="+mn-lt"/>
            </a:endParaRPr>
          </a:p>
          <a:p>
            <a:pPr algn="just">
              <a:lnSpc>
                <a:spcPct val="90000"/>
              </a:lnSpc>
              <a:spcBef>
                <a:spcPts val="500"/>
              </a:spcBef>
            </a:pPr>
            <a:endParaRPr lang="en-US" sz="1800" b="0" strike="noStrike" spc="-1" dirty="0">
              <a:cs typeface="+mn-lt"/>
            </a:endParaRPr>
          </a:p>
          <a:p>
            <a:pPr algn="just">
              <a:lnSpc>
                <a:spcPct val="90000"/>
              </a:lnSpc>
              <a:spcBef>
                <a:spcPts val="500"/>
              </a:spcBef>
            </a:pPr>
            <a:endParaRPr lang="en-US" sz="1800" b="0" strike="noStrike" spc="-1" dirty="0">
              <a:cs typeface="+mn-lt"/>
            </a:endParaRPr>
          </a:p>
          <a:p>
            <a:pPr algn="just">
              <a:lnSpc>
                <a:spcPct val="90000"/>
              </a:lnSpc>
              <a:spcBef>
                <a:spcPts val="500"/>
              </a:spcBef>
            </a:pPr>
            <a:endParaRPr lang="en-US" sz="1800" b="0" strike="noStrike" spc="-1" dirty="0">
              <a:cs typeface="+mn-lt"/>
            </a:endParaRPr>
          </a:p>
          <a:p>
            <a:pPr algn="just">
              <a:lnSpc>
                <a:spcPct val="90000"/>
              </a:lnSpc>
              <a:spcBef>
                <a:spcPts val="500"/>
              </a:spcBef>
            </a:pPr>
            <a:endParaRPr lang="en-US" sz="1800" b="0" strike="noStrike" spc="-1" dirty="0">
              <a:cs typeface="+mn-lt"/>
            </a:endParaRPr>
          </a:p>
          <a:p>
            <a:pPr algn="just">
              <a:lnSpc>
                <a:spcPct val="90000"/>
              </a:lnSpc>
              <a:spcBef>
                <a:spcPts val="500"/>
              </a:spcBef>
            </a:pPr>
            <a:endParaRPr lang="en-US" sz="1800" b="0" strike="noStrike" spc="-1" dirty="0">
              <a:cs typeface="+mn-lt"/>
            </a:endParaRPr>
          </a:p>
          <a:p>
            <a:pPr algn="just">
              <a:lnSpc>
                <a:spcPct val="90000"/>
              </a:lnSpc>
              <a:spcBef>
                <a:spcPts val="500"/>
              </a:spcBef>
            </a:pPr>
            <a:endParaRPr lang="en-US" sz="1800" b="0" strike="noStrike" spc="-1" dirty="0">
              <a:cs typeface="+mn-lt"/>
            </a:endParaRPr>
          </a:p>
          <a:p>
            <a:pPr algn="just">
              <a:lnSpc>
                <a:spcPct val="90000"/>
              </a:lnSpc>
              <a:spcBef>
                <a:spcPts val="500"/>
              </a:spcBef>
            </a:pPr>
            <a:endParaRPr lang="en-US" sz="1800" b="0" strike="noStrike" spc="-1" dirty="0">
              <a:cs typeface="+mn-lt"/>
            </a:endParaRPr>
          </a:p>
          <a:p>
            <a:pPr algn="just">
              <a:lnSpc>
                <a:spcPct val="90000"/>
              </a:lnSpc>
              <a:spcBef>
                <a:spcPts val="500"/>
              </a:spcBef>
            </a:pPr>
            <a:endParaRPr lang="en-US" sz="1800" b="0" strike="noStrike" spc="-1" dirty="0">
              <a:cs typeface="+mn-lt"/>
            </a:endParaRPr>
          </a:p>
          <a:p>
            <a:pPr algn="just">
              <a:lnSpc>
                <a:spcPct val="90000"/>
              </a:lnSpc>
              <a:spcBef>
                <a:spcPts val="500"/>
              </a:spcBef>
            </a:pPr>
            <a:endParaRPr lang="en-US" sz="1800" b="0" strike="noStrike" spc="-1" dirty="0">
              <a:cs typeface="+mn-lt"/>
            </a:endParaRPr>
          </a:p>
          <a:p>
            <a:pPr marL="457835" algn="just">
              <a:lnSpc>
                <a:spcPct val="90000"/>
              </a:lnSpc>
              <a:spcBef>
                <a:spcPts val="500"/>
              </a:spcBef>
            </a:pPr>
            <a:endParaRPr lang="en-US" sz="1800" b="0" strike="noStrike" spc="-1" dirty="0">
              <a:cs typeface="+mn-lt"/>
            </a:endParaRPr>
          </a:p>
          <a:p>
            <a:pPr algn="just">
              <a:lnSpc>
                <a:spcPct val="90000"/>
              </a:lnSpc>
              <a:spcBef>
                <a:spcPts val="500"/>
              </a:spcBef>
            </a:pPr>
            <a:endParaRPr lang="en-US" sz="1800" b="0" strike="noStrike" spc="-1" dirty="0">
              <a:cs typeface="+mn-lt"/>
            </a:endParaRPr>
          </a:p>
          <a:p>
            <a:pPr algn="just">
              <a:lnSpc>
                <a:spcPct val="90000"/>
              </a:lnSpc>
              <a:spcBef>
                <a:spcPts val="500"/>
              </a:spcBef>
            </a:pPr>
            <a:endParaRPr lang="en-US" sz="1800" b="0" strike="noStrike" spc="-1" dirty="0">
              <a:cs typeface="+mn-lt"/>
            </a:endParaRPr>
          </a:p>
          <a:p>
            <a:pPr algn="just">
              <a:lnSpc>
                <a:spcPct val="100000"/>
              </a:lnSpc>
            </a:pPr>
            <a:endParaRPr lang="en-US" sz="1800" b="0" strike="noStrike" spc="-1" dirty="0">
              <a:cs typeface="+mn-lt"/>
            </a:endParaRPr>
          </a:p>
          <a:p>
            <a:pPr algn="just">
              <a:lnSpc>
                <a:spcPct val="100000"/>
              </a:lnSpc>
            </a:pPr>
            <a:endParaRPr lang="en-US" sz="1800" b="0" strike="noStrike" spc="-1" dirty="0">
              <a:cs typeface="+mn-lt"/>
            </a:endParaRPr>
          </a:p>
          <a:p>
            <a:pPr algn="just">
              <a:lnSpc>
                <a:spcPct val="100000"/>
              </a:lnSpc>
            </a:pPr>
            <a:endParaRPr lang="en-US" sz="1800" b="0" strike="noStrike" spc="-1" dirty="0">
              <a:cs typeface="+mn-lt"/>
            </a:endParaRPr>
          </a:p>
        </p:txBody>
      </p:sp>
      <p:sp>
        <p:nvSpPr>
          <p:cNvPr id="134" name="CustomShape 3"/>
          <p:cNvSpPr/>
          <p:nvPr/>
        </p:nvSpPr>
        <p:spPr>
          <a:xfrm>
            <a:off x="4724280" y="6455880"/>
            <a:ext cx="2742120" cy="363960"/>
          </a:xfrm>
          <a:prstGeom prst="rect">
            <a:avLst/>
          </a:prstGeom>
          <a:noFill/>
          <a:ln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CustomShape 1"/>
          <p:cNvSpPr/>
          <p:nvPr/>
        </p:nvSpPr>
        <p:spPr>
          <a:xfrm>
            <a:off x="0" y="0"/>
            <a:ext cx="12191040" cy="532440"/>
          </a:xfrm>
          <a:prstGeom prst="rect">
            <a:avLst/>
          </a:prstGeom>
          <a:noFill/>
          <a:ln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139" name="CustomShape 2"/>
          <p:cNvSpPr/>
          <p:nvPr/>
        </p:nvSpPr>
        <p:spPr>
          <a:xfrm>
            <a:off x="455760" y="2670840"/>
            <a:ext cx="11211120" cy="1096560"/>
          </a:xfrm>
          <a:prstGeom prst="rect">
            <a:avLst/>
          </a:prstGeom>
          <a:noFill/>
          <a:ln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6600" b="1" strike="noStrike" spc="-1">
                <a:solidFill>
                  <a:srgbClr val="002060"/>
                </a:solidFill>
                <a:ea typeface="DejaVu Sans" panose="020B0603030804020204"/>
                <a:cs typeface="+mn-lt"/>
              </a:rPr>
              <a:t>Thank you very much </a:t>
            </a:r>
            <a:endParaRPr lang="en-US" sz="6600" b="0" strike="noStrike" spc="-1">
              <a:cs typeface="+mn-lt"/>
            </a:endParaRPr>
          </a:p>
        </p:txBody>
      </p:sp>
      <p:sp>
        <p:nvSpPr>
          <p:cNvPr id="140" name="CustomShape 3"/>
          <p:cNvSpPr/>
          <p:nvPr/>
        </p:nvSpPr>
        <p:spPr>
          <a:xfrm>
            <a:off x="4724280" y="6455880"/>
            <a:ext cx="2742120" cy="363960"/>
          </a:xfrm>
          <a:prstGeom prst="rect">
            <a:avLst/>
          </a:prstGeom>
          <a:noFill/>
          <a:ln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840</Words>
  <Application>WPS Presentation</Application>
  <PresentationFormat>Widescreen</PresentationFormat>
  <Paragraphs>111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4</vt:i4>
      </vt:variant>
    </vt:vector>
  </HeadingPairs>
  <TitlesOfParts>
    <vt:vector size="19" baseType="lpstr">
      <vt:lpstr>Arial</vt:lpstr>
      <vt:lpstr>SimSun</vt:lpstr>
      <vt:lpstr>Wingdings</vt:lpstr>
      <vt:lpstr>Arial</vt:lpstr>
      <vt:lpstr>Symbol</vt:lpstr>
      <vt:lpstr>DejaVu Sans</vt:lpstr>
      <vt:lpstr>Malgun Gothic</vt:lpstr>
      <vt:lpstr>Wingdings 3</vt:lpstr>
      <vt:lpstr>微软雅黑</vt:lpstr>
      <vt:lpstr>Droid Sans Fallback</vt:lpstr>
      <vt:lpstr>Arial Unicode MS</vt:lpstr>
      <vt:lpstr>Calibri</vt:lpstr>
      <vt:lpstr>Gubbi</vt:lpstr>
      <vt:lpstr>Office Theme</vt:lpstr>
      <vt:lpstr>Office Theme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Xuan Thuy</dc:creator>
  <cp:lastModifiedBy>xuanthuy</cp:lastModifiedBy>
  <cp:revision>3488</cp:revision>
  <dcterms:created xsi:type="dcterms:W3CDTF">2023-12-19T02:23:50Z</dcterms:created>
  <dcterms:modified xsi:type="dcterms:W3CDTF">2023-12-19T02:23:50Z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KSOProductBuildVer">
    <vt:lpwstr>1033-10.1.0.6757</vt:lpwstr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Widescreen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5</vt:i4>
  </property>
</Properties>
</file>