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5" r:id="rId1"/>
    <p:sldMasterId id="2147483718" r:id="rId2"/>
  </p:sldMasterIdLst>
  <p:notesMasterIdLst>
    <p:notesMasterId r:id="rId58"/>
  </p:notesMasterIdLst>
  <p:sldIdLst>
    <p:sldId id="370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52" r:id="rId15"/>
    <p:sldId id="445" r:id="rId16"/>
    <p:sldId id="446" r:id="rId17"/>
    <p:sldId id="447" r:id="rId18"/>
    <p:sldId id="448" r:id="rId19"/>
    <p:sldId id="449" r:id="rId20"/>
    <p:sldId id="450" r:id="rId21"/>
    <p:sldId id="397" r:id="rId22"/>
    <p:sldId id="259" r:id="rId23"/>
    <p:sldId id="270" r:id="rId24"/>
    <p:sldId id="404" r:id="rId25"/>
    <p:sldId id="451" r:id="rId26"/>
    <p:sldId id="401" r:id="rId27"/>
    <p:sldId id="405" r:id="rId28"/>
    <p:sldId id="306" r:id="rId29"/>
    <p:sldId id="425" r:id="rId30"/>
    <p:sldId id="426" r:id="rId31"/>
    <p:sldId id="427" r:id="rId32"/>
    <p:sldId id="396" r:id="rId33"/>
    <p:sldId id="347" r:id="rId34"/>
    <p:sldId id="348" r:id="rId35"/>
    <p:sldId id="291" r:id="rId36"/>
    <p:sldId id="353" r:id="rId37"/>
    <p:sldId id="354" r:id="rId38"/>
    <p:sldId id="366" r:id="rId39"/>
    <p:sldId id="367" r:id="rId40"/>
    <p:sldId id="346" r:id="rId41"/>
    <p:sldId id="341" r:id="rId42"/>
    <p:sldId id="333" r:id="rId43"/>
    <p:sldId id="312" r:id="rId44"/>
    <p:sldId id="322" r:id="rId45"/>
    <p:sldId id="261" r:id="rId46"/>
    <p:sldId id="269" r:id="rId47"/>
    <p:sldId id="267" r:id="rId48"/>
    <p:sldId id="276" r:id="rId49"/>
    <p:sldId id="282" r:id="rId50"/>
    <p:sldId id="316" r:id="rId51"/>
    <p:sldId id="264" r:id="rId52"/>
    <p:sldId id="272" r:id="rId53"/>
    <p:sldId id="278" r:id="rId54"/>
    <p:sldId id="277" r:id="rId55"/>
    <p:sldId id="279" r:id="rId56"/>
    <p:sldId id="286" r:id="rId57"/>
  </p:sldIdLst>
  <p:sldSz cx="12192000" cy="6858000"/>
  <p:notesSz cx="6786563" cy="99234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D5B5"/>
    <a:srgbClr val="FCFCFC"/>
    <a:srgbClr val="BBB7B0"/>
    <a:srgbClr val="92D050"/>
    <a:srgbClr val="002060"/>
    <a:srgbClr val="1F497D"/>
    <a:srgbClr val="D0D8E8"/>
    <a:srgbClr val="E9EDF4"/>
    <a:srgbClr val="F8C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DBDCA5-426E-6841-A8D1-38E82AF4EC26}" v="27" dt="2023-03-03T08:12:34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30"/>
    <p:restoredTop sz="78904" autoAdjust="0"/>
  </p:normalViewPr>
  <p:slideViewPr>
    <p:cSldViewPr snapToGrid="0">
      <p:cViewPr varScale="1">
        <p:scale>
          <a:sx n="90" d="100"/>
          <a:sy n="90" d="100"/>
        </p:scale>
        <p:origin x="594" y="12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최제환" userId="aab9ff4e-11e3-4a18-8697-a5221fda5d02" providerId="ADAL" clId="{B73F7886-B480-4907-9598-C152108204A3}"/>
    <pc:docChg chg="undo custSel addSld delSld modSld delMainMaster modMainMaster">
      <pc:chgData name="최제환" userId="aab9ff4e-11e3-4a18-8697-a5221fda5d02" providerId="ADAL" clId="{B73F7886-B480-4907-9598-C152108204A3}" dt="2022-09-21T01:47:23.944" v="55" actId="12"/>
      <pc:docMkLst>
        <pc:docMk/>
      </pc:docMkLst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0" sldId="259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0" sldId="261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4057684000" sldId="264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846652232" sldId="267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722806306" sldId="269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4991181" sldId="270"/>
        </pc:sldMkLst>
      </pc:sldChg>
      <pc:sldChg chg="add del">
        <pc:chgData name="최제환" userId="aab9ff4e-11e3-4a18-8697-a5221fda5d02" providerId="ADAL" clId="{B73F7886-B480-4907-9598-C152108204A3}" dt="2022-09-21T01:38:23.597" v="41"/>
        <pc:sldMkLst>
          <pc:docMk/>
          <pc:sldMk cId="2606484614" sldId="272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411898524" sldId="276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4027422881" sldId="277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032777371" sldId="278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586035913" sldId="279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987258294" sldId="282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701051307" sldId="286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668343505" sldId="291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382231102" sldId="299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599770265" sldId="306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709082908" sldId="312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240293683" sldId="316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123489972" sldId="322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057610116" sldId="333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287477998" sldId="341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037574440" sldId="342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757911065" sldId="343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901814799" sldId="346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783816905" sldId="347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066021411" sldId="348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054957593" sldId="349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367444825" sldId="350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978901033" sldId="351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457936440" sldId="353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716400416" sldId="354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405898318" sldId="355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1780314903" sldId="356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616933015" sldId="357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307820612" sldId="358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4247524811" sldId="359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311185373" sldId="360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4119499313" sldId="362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244899825" sldId="363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3511019571" sldId="364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8017535" sldId="365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153084061" sldId="366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507947038" sldId="367"/>
        </pc:sldMkLst>
      </pc:sldChg>
      <pc:sldChg chg="add del modTransition">
        <pc:chgData name="최제환" userId="aab9ff4e-11e3-4a18-8697-a5221fda5d02" providerId="ADAL" clId="{B73F7886-B480-4907-9598-C152108204A3}" dt="2022-09-21T01:46:34.425" v="48"/>
        <pc:sldMkLst>
          <pc:docMk/>
          <pc:sldMk cId="2887152778" sldId="368"/>
        </pc:sldMkLst>
      </pc:sldChg>
      <pc:sldChg chg="del">
        <pc:chgData name="최제환" userId="aab9ff4e-11e3-4a18-8697-a5221fda5d02" providerId="ADAL" clId="{B73F7886-B480-4907-9598-C152108204A3}" dt="2022-09-21T01:47:17.229" v="52" actId="47"/>
        <pc:sldMkLst>
          <pc:docMk/>
          <pc:sldMk cId="4063738677" sldId="369"/>
        </pc:sldMkLst>
      </pc:sldChg>
      <pc:sldChg chg="modSp new del">
        <pc:chgData name="최제환" userId="aab9ff4e-11e3-4a18-8697-a5221fda5d02" providerId="ADAL" clId="{B73F7886-B480-4907-9598-C152108204A3}" dt="2022-09-21T01:38:05.970" v="22" actId="680"/>
        <pc:sldMkLst>
          <pc:docMk/>
          <pc:sldMk cId="1597234650" sldId="370"/>
        </pc:sldMkLst>
        <pc:spChg chg="mod">
          <ac:chgData name="최제환" userId="aab9ff4e-11e3-4a18-8697-a5221fda5d02" providerId="ADAL" clId="{B73F7886-B480-4907-9598-C152108204A3}" dt="2022-09-21T01:38:05.735" v="21"/>
          <ac:spMkLst>
            <pc:docMk/>
            <pc:sldMk cId="1597234650" sldId="370"/>
            <ac:spMk id="2" creationId="{11F89A50-0E32-032D-146D-6220AF9EED22}"/>
          </ac:spMkLst>
        </pc:spChg>
        <pc:spChg chg="mod">
          <ac:chgData name="최제환" userId="aab9ff4e-11e3-4a18-8697-a5221fda5d02" providerId="ADAL" clId="{B73F7886-B480-4907-9598-C152108204A3}" dt="2022-09-21T01:38:05.735" v="21"/>
          <ac:spMkLst>
            <pc:docMk/>
            <pc:sldMk cId="1597234650" sldId="370"/>
            <ac:spMk id="3" creationId="{2B93604C-800C-D837-4078-5468D0619740}"/>
          </ac:spMkLst>
        </pc:spChg>
      </pc:sldChg>
      <pc:sldChg chg="new del">
        <pc:chgData name="최제환" userId="aab9ff4e-11e3-4a18-8697-a5221fda5d02" providerId="ADAL" clId="{B73F7886-B480-4907-9598-C152108204A3}" dt="2022-09-21T01:40:47.328" v="43" actId="680"/>
        <pc:sldMkLst>
          <pc:docMk/>
          <pc:sldMk cId="1815683944" sldId="370"/>
        </pc:sldMkLst>
      </pc:sldChg>
      <pc:sldChg chg="del">
        <pc:chgData name="최제환" userId="aab9ff4e-11e3-4a18-8697-a5221fda5d02" providerId="ADAL" clId="{B73F7886-B480-4907-9598-C152108204A3}" dt="2022-09-21T01:35:40.953" v="0" actId="47"/>
        <pc:sldMkLst>
          <pc:docMk/>
          <pc:sldMk cId="2388423904" sldId="370"/>
        </pc:sldMkLst>
      </pc:sldChg>
      <pc:sldChg chg="new del">
        <pc:chgData name="최제환" userId="aab9ff4e-11e3-4a18-8697-a5221fda5d02" providerId="ADAL" clId="{B73F7886-B480-4907-9598-C152108204A3}" dt="2022-09-21T01:40:59.706" v="45" actId="680"/>
        <pc:sldMkLst>
          <pc:docMk/>
          <pc:sldMk cId="2664337142" sldId="370"/>
        </pc:sldMkLst>
      </pc:sldChg>
      <pc:sldChg chg="addSp modSp new mod">
        <pc:chgData name="최제환" userId="aab9ff4e-11e3-4a18-8697-a5221fda5d02" providerId="ADAL" clId="{B73F7886-B480-4907-9598-C152108204A3}" dt="2022-09-21T01:47:23.944" v="55" actId="12"/>
        <pc:sldMkLst>
          <pc:docMk/>
          <pc:sldMk cId="4002548025" sldId="370"/>
        </pc:sldMkLst>
        <pc:spChg chg="add mod">
          <ac:chgData name="최제환" userId="aab9ff4e-11e3-4a18-8697-a5221fda5d02" providerId="ADAL" clId="{B73F7886-B480-4907-9598-C152108204A3}" dt="2022-09-21T01:47:12.331" v="51" actId="122"/>
          <ac:spMkLst>
            <pc:docMk/>
            <pc:sldMk cId="4002548025" sldId="370"/>
            <ac:spMk id="2" creationId="{4545241C-9510-C7E9-B95B-B80EC11AD146}"/>
          </ac:spMkLst>
        </pc:spChg>
        <pc:spChg chg="add mod">
          <ac:chgData name="최제환" userId="aab9ff4e-11e3-4a18-8697-a5221fda5d02" providerId="ADAL" clId="{B73F7886-B480-4907-9598-C152108204A3}" dt="2022-09-21T01:47:23.944" v="55" actId="12"/>
          <ac:spMkLst>
            <pc:docMk/>
            <pc:sldMk cId="4002548025" sldId="370"/>
            <ac:spMk id="3" creationId="{F1564E0D-37EB-0570-E15B-D98C709C4305}"/>
          </ac:spMkLst>
        </pc:spChg>
      </pc:sldChg>
      <pc:sldMasterChg chg="del delSldLayout">
        <pc:chgData name="최제환" userId="aab9ff4e-11e3-4a18-8697-a5221fda5d02" providerId="ADAL" clId="{B73F7886-B480-4907-9598-C152108204A3}" dt="2022-09-21T01:35:40.953" v="0" actId="47"/>
        <pc:sldMasterMkLst>
          <pc:docMk/>
          <pc:sldMasterMk cId="0" sldId="2147483679"/>
        </pc:sldMasterMkLst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3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7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8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70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71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72"/>
          </pc:sldLayoutMkLst>
        </pc:sldLayoutChg>
        <pc:sldLayoutChg chg="del">
          <pc:chgData name="최제환" userId="aab9ff4e-11e3-4a18-8697-a5221fda5d02" providerId="ADAL" clId="{B73F7886-B480-4907-9598-C152108204A3}" dt="2022-09-21T01:35:40.953" v="0" actId="47"/>
          <pc:sldLayoutMkLst>
            <pc:docMk/>
            <pc:sldMasterMk cId="0" sldId="2147483679"/>
            <pc:sldLayoutMk cId="0" sldId="2147483673"/>
          </pc:sldLayoutMkLst>
        </pc:sldLayoutChg>
      </pc:sldMasterChg>
      <pc:sldMasterChg chg="delSldLayout modSldLayout">
        <pc:chgData name="최제환" userId="aab9ff4e-11e3-4a18-8697-a5221fda5d02" providerId="ADAL" clId="{B73F7886-B480-4907-9598-C152108204A3}" dt="2022-09-21T01:47:17.229" v="52" actId="47"/>
        <pc:sldMasterMkLst>
          <pc:docMk/>
          <pc:sldMasterMk cId="383863889" sldId="2147483718"/>
        </pc:sldMasterMkLst>
        <pc:sldLayoutChg chg="delSp del">
          <pc:chgData name="최제환" userId="aab9ff4e-11e3-4a18-8697-a5221fda5d02" providerId="ADAL" clId="{B73F7886-B480-4907-9598-C152108204A3}" dt="2022-09-21T01:47:17.229" v="52" actId="47"/>
          <pc:sldLayoutMkLst>
            <pc:docMk/>
            <pc:sldMasterMk cId="383863889" sldId="2147483718"/>
            <pc:sldLayoutMk cId="3771949919" sldId="2147483731"/>
          </pc:sldLayoutMkLst>
          <pc:spChg chg="del">
            <ac:chgData name="최제환" userId="aab9ff4e-11e3-4a18-8697-a5221fda5d02" providerId="ADAL" clId="{B73F7886-B480-4907-9598-C152108204A3}" dt="2022-09-21T01:46:34.425" v="48"/>
            <ac:spMkLst>
              <pc:docMk/>
              <pc:sldMasterMk cId="383863889" sldId="2147483718"/>
              <pc:sldLayoutMk cId="3771949919" sldId="2147483731"/>
              <ac:spMk id="5" creationId="{00000000-0000-0000-0000-000000000000}"/>
            </ac:spMkLst>
          </pc:spChg>
          <pc:spChg chg="del">
            <ac:chgData name="최제환" userId="aab9ff4e-11e3-4a18-8697-a5221fda5d02" providerId="ADAL" clId="{B73F7886-B480-4907-9598-C152108204A3}" dt="2022-09-21T01:46:34.425" v="48"/>
            <ac:spMkLst>
              <pc:docMk/>
              <pc:sldMasterMk cId="383863889" sldId="2147483718"/>
              <pc:sldLayoutMk cId="3771949919" sldId="2147483731"/>
              <ac:spMk id="6" creationId="{00000000-0000-0000-0000-000000000000}"/>
            </ac:spMkLst>
          </pc:spChg>
          <pc:spChg chg="del">
            <ac:chgData name="최제환" userId="aab9ff4e-11e3-4a18-8697-a5221fda5d02" providerId="ADAL" clId="{B73F7886-B480-4907-9598-C152108204A3}" dt="2022-09-21T01:46:34.425" v="48"/>
            <ac:spMkLst>
              <pc:docMk/>
              <pc:sldMasterMk cId="383863889" sldId="2147483718"/>
              <pc:sldLayoutMk cId="3771949919" sldId="2147483731"/>
              <ac:spMk id="7" creationId="{00000000-0000-0000-0000-000000000000}"/>
            </ac:spMkLst>
          </pc:spChg>
          <pc:picChg chg="del">
            <ac:chgData name="최제환" userId="aab9ff4e-11e3-4a18-8697-a5221fda5d02" providerId="ADAL" clId="{B73F7886-B480-4907-9598-C152108204A3}" dt="2022-09-21T01:46:34.425" v="48"/>
            <ac:picMkLst>
              <pc:docMk/>
              <pc:sldMasterMk cId="383863889" sldId="2147483718"/>
              <pc:sldLayoutMk cId="3771949919" sldId="2147483731"/>
              <ac:picMk id="4" creationId="{00000000-0000-0000-0000-000000000000}"/>
            </ac:picMkLst>
          </pc:picChg>
        </pc:sldLayoutChg>
      </pc:sldMasterChg>
    </pc:docChg>
  </pc:docChgLst>
  <pc:docChgLst>
    <pc:chgData name="전기전자정보시스템공학전공 최제환" userId="aab9ff4e-11e3-4a18-8697-a5221fda5d02" providerId="ADAL" clId="{72E1E509-AE3F-4E45-8012-1B7EBB1454DD}"/>
    <pc:docChg chg="undo custSel addSld delSld modSld">
      <pc:chgData name="전기전자정보시스템공학전공 최제환" userId="aab9ff4e-11e3-4a18-8697-a5221fda5d02" providerId="ADAL" clId="{72E1E509-AE3F-4E45-8012-1B7EBB1454DD}" dt="2022-10-11T16:03:49.307" v="2150" actId="21"/>
      <pc:docMkLst>
        <pc:docMk/>
      </pc:docMkLst>
      <pc:sldChg chg="del">
        <pc:chgData name="전기전자정보시스템공학전공 최제환" userId="aab9ff4e-11e3-4a18-8697-a5221fda5d02" providerId="ADAL" clId="{72E1E509-AE3F-4E45-8012-1B7EBB1454DD}" dt="2022-10-10T06:13:13.735" v="963" actId="47"/>
        <pc:sldMkLst>
          <pc:docMk/>
          <pc:sldMk cId="1382231102" sldId="299"/>
        </pc:sldMkLst>
      </pc:sldChg>
      <pc:sldChg chg="delSp modSp mod">
        <pc:chgData name="전기전자정보시스템공학전공 최제환" userId="aab9ff4e-11e3-4a18-8697-a5221fda5d02" providerId="ADAL" clId="{72E1E509-AE3F-4E45-8012-1B7EBB1454DD}" dt="2022-10-11T15:46:02.176" v="1519" actId="20577"/>
        <pc:sldMkLst>
          <pc:docMk/>
          <pc:sldMk cId="1037574440" sldId="342"/>
        </pc:sldMkLst>
        <pc:spChg chg="mod">
          <ac:chgData name="전기전자정보시스템공학전공 최제환" userId="aab9ff4e-11e3-4a18-8697-a5221fda5d02" providerId="ADAL" clId="{72E1E509-AE3F-4E45-8012-1B7EBB1454DD}" dt="2022-10-11T15:46:02.176" v="1519" actId="20577"/>
          <ac:spMkLst>
            <pc:docMk/>
            <pc:sldMk cId="1037574440" sldId="342"/>
            <ac:spMk id="90" creationId="{00000000-0000-0000-0000-000000000000}"/>
          </ac:spMkLst>
        </pc:spChg>
        <pc:spChg chg="mod">
          <ac:chgData name="전기전자정보시스템공학전공 최제환" userId="aab9ff4e-11e3-4a18-8697-a5221fda5d02" providerId="ADAL" clId="{72E1E509-AE3F-4E45-8012-1B7EBB1454DD}" dt="2022-10-11T15:04:09.089" v="1261" actId="20577"/>
          <ac:spMkLst>
            <pc:docMk/>
            <pc:sldMk cId="1037574440" sldId="342"/>
            <ac:spMk id="91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72E1E509-AE3F-4E45-8012-1B7EBB1454DD}" dt="2022-10-10T05:49:14.142" v="53" actId="478"/>
          <ac:picMkLst>
            <pc:docMk/>
            <pc:sldMk cId="1037574440" sldId="342"/>
            <ac:picMk id="3" creationId="{04008F8B-5629-617F-8086-D04369C2B14C}"/>
          </ac:picMkLst>
        </pc:picChg>
      </pc:sldChg>
      <pc:sldChg chg="del">
        <pc:chgData name="전기전자정보시스템공학전공 최제환" userId="aab9ff4e-11e3-4a18-8697-a5221fda5d02" providerId="ADAL" clId="{72E1E509-AE3F-4E45-8012-1B7EBB1454DD}" dt="2022-10-10T06:13:14.274" v="964" actId="47"/>
        <pc:sldMkLst>
          <pc:docMk/>
          <pc:sldMk cId="3757911065" sldId="343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15.138" v="966" actId="47"/>
        <pc:sldMkLst>
          <pc:docMk/>
          <pc:sldMk cId="2054957593" sldId="349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4.016" v="954" actId="47"/>
        <pc:sldMkLst>
          <pc:docMk/>
          <pc:sldMk cId="3367444825" sldId="350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4.504" v="955" actId="47"/>
        <pc:sldMkLst>
          <pc:docMk/>
          <pc:sldMk cId="3978901033" sldId="351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5.589" v="957" actId="47"/>
        <pc:sldMkLst>
          <pc:docMk/>
          <pc:sldMk cId="2405898318" sldId="355"/>
        </pc:sldMkLst>
      </pc:sldChg>
      <pc:sldChg chg="addSp delSp modSp mod modNotesTx">
        <pc:chgData name="전기전자정보시스템공학전공 최제환" userId="aab9ff4e-11e3-4a18-8697-a5221fda5d02" providerId="ADAL" clId="{72E1E509-AE3F-4E45-8012-1B7EBB1454DD}" dt="2022-10-11T15:43:28.893" v="1501"/>
        <pc:sldMkLst>
          <pc:docMk/>
          <pc:sldMk cId="1780314903" sldId="356"/>
        </pc:sldMkLst>
        <pc:spChg chg="add mod">
          <ac:chgData name="전기전자정보시스템공학전공 최제환" userId="aab9ff4e-11e3-4a18-8697-a5221fda5d02" providerId="ADAL" clId="{72E1E509-AE3F-4E45-8012-1B7EBB1454DD}" dt="2022-10-11T15:43:27.335" v="1500" actId="21"/>
          <ac:spMkLst>
            <pc:docMk/>
            <pc:sldMk cId="1780314903" sldId="356"/>
            <ac:spMk id="2" creationId="{ED5D4315-7F0A-2863-1F78-6648C74CC549}"/>
          </ac:spMkLst>
        </pc:spChg>
        <pc:spChg chg="del">
          <ac:chgData name="전기전자정보시스템공학전공 최제환" userId="aab9ff4e-11e3-4a18-8697-a5221fda5d02" providerId="ADAL" clId="{72E1E509-AE3F-4E45-8012-1B7EBB1454DD}" dt="2022-10-10T05:51:48.242" v="122" actId="478"/>
          <ac:spMkLst>
            <pc:docMk/>
            <pc:sldMk cId="1780314903" sldId="356"/>
            <ac:spMk id="15" creationId="{EFA61CFC-76C0-B70F-5B3A-7F9A3B3016C5}"/>
          </ac:spMkLst>
        </pc:spChg>
        <pc:spChg chg="del">
          <ac:chgData name="전기전자정보시스템공학전공 최제환" userId="aab9ff4e-11e3-4a18-8697-a5221fda5d02" providerId="ADAL" clId="{72E1E509-AE3F-4E45-8012-1B7EBB1454DD}" dt="2022-10-10T05:51:49.097" v="123" actId="478"/>
          <ac:spMkLst>
            <pc:docMk/>
            <pc:sldMk cId="1780314903" sldId="356"/>
            <ac:spMk id="17" creationId="{08995D84-6D0C-2FC8-E079-E2741F4484DE}"/>
          </ac:spMkLst>
        </pc:spChg>
        <pc:spChg chg="mod">
          <ac:chgData name="전기전자정보시스템공학전공 최제환" userId="aab9ff4e-11e3-4a18-8697-a5221fda5d02" providerId="ADAL" clId="{72E1E509-AE3F-4E45-8012-1B7EBB1454DD}" dt="2022-10-10T05:51:39.525" v="118" actId="20577"/>
          <ac:spMkLst>
            <pc:docMk/>
            <pc:sldMk cId="1780314903" sldId="356"/>
            <ac:spMk id="90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72E1E509-AE3F-4E45-8012-1B7EBB1454DD}" dt="2022-10-10T05:51:47.583" v="121" actId="478"/>
          <ac:picMkLst>
            <pc:docMk/>
            <pc:sldMk cId="1780314903" sldId="356"/>
            <ac:picMk id="3" creationId="{762A6FA7-6225-90A2-8CB6-332556ABA802}"/>
          </ac:picMkLst>
        </pc:picChg>
        <pc:picChg chg="del">
          <ac:chgData name="전기전자정보시스템공학전공 최제환" userId="aab9ff4e-11e3-4a18-8697-a5221fda5d02" providerId="ADAL" clId="{72E1E509-AE3F-4E45-8012-1B7EBB1454DD}" dt="2022-10-10T05:51:45.400" v="119" actId="478"/>
          <ac:picMkLst>
            <pc:docMk/>
            <pc:sldMk cId="1780314903" sldId="356"/>
            <ac:picMk id="4" creationId="{C2264A43-9256-5618-6B85-A79E76E98E11}"/>
          </ac:picMkLst>
        </pc:picChg>
        <pc:picChg chg="del">
          <ac:chgData name="전기전자정보시스템공학전공 최제환" userId="aab9ff4e-11e3-4a18-8697-a5221fda5d02" providerId="ADAL" clId="{72E1E509-AE3F-4E45-8012-1B7EBB1454DD}" dt="2022-10-10T05:51:46.832" v="120" actId="478"/>
          <ac:picMkLst>
            <pc:docMk/>
            <pc:sldMk cId="1780314903" sldId="356"/>
            <ac:picMk id="6" creationId="{1C0158F0-C1FE-D27B-1EC4-7342D9D643A8}"/>
          </ac:picMkLst>
        </pc:picChg>
        <pc:picChg chg="add mod">
          <ac:chgData name="전기전자정보시스템공학전공 최제환" userId="aab9ff4e-11e3-4a18-8697-a5221fda5d02" providerId="ADAL" clId="{72E1E509-AE3F-4E45-8012-1B7EBB1454DD}" dt="2022-10-11T15:43:12.127" v="1499" actId="1076"/>
          <ac:picMkLst>
            <pc:docMk/>
            <pc:sldMk cId="1780314903" sldId="356"/>
            <ac:picMk id="1026" creationId="{94621965-29A2-6950-3AF7-53978E0C1A6C}"/>
          </ac:picMkLst>
        </pc:picChg>
      </pc:sldChg>
      <pc:sldChg chg="del">
        <pc:chgData name="전기전자정보시스템공학전공 최제환" userId="aab9ff4e-11e3-4a18-8697-a5221fda5d02" providerId="ADAL" clId="{72E1E509-AE3F-4E45-8012-1B7EBB1454DD}" dt="2022-10-10T06:13:02.381" v="952" actId="47"/>
        <pc:sldMkLst>
          <pc:docMk/>
          <pc:sldMk cId="616933015" sldId="357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4.984" v="956" actId="47"/>
        <pc:sldMkLst>
          <pc:docMk/>
          <pc:sldMk cId="3307820612" sldId="358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14.694" v="965" actId="47"/>
        <pc:sldMkLst>
          <pc:docMk/>
          <pc:sldMk cId="4247524811" sldId="359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9.894" v="962" actId="47"/>
        <pc:sldMkLst>
          <pc:docMk/>
          <pc:sldMk cId="3311185373" sldId="360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6.762" v="958" actId="47"/>
        <pc:sldMkLst>
          <pc:docMk/>
          <pc:sldMk cId="4119499313" sldId="362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7.197" v="959" actId="47"/>
        <pc:sldMkLst>
          <pc:docMk/>
          <pc:sldMk cId="2244899825" sldId="363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8.356" v="961" actId="47"/>
        <pc:sldMkLst>
          <pc:docMk/>
          <pc:sldMk cId="3511019571" sldId="364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7.606" v="960" actId="47"/>
        <pc:sldMkLst>
          <pc:docMk/>
          <pc:sldMk cId="28017535" sldId="365"/>
        </pc:sldMkLst>
      </pc:sldChg>
      <pc:sldChg chg="del">
        <pc:chgData name="전기전자정보시스템공학전공 최제환" userId="aab9ff4e-11e3-4a18-8697-a5221fda5d02" providerId="ADAL" clId="{72E1E509-AE3F-4E45-8012-1B7EBB1454DD}" dt="2022-10-10T06:13:03.424" v="953" actId="47"/>
        <pc:sldMkLst>
          <pc:docMk/>
          <pc:sldMk cId="2887152778" sldId="368"/>
        </pc:sldMkLst>
      </pc:sldChg>
      <pc:sldChg chg="modSp add mod">
        <pc:chgData name="전기전자정보시스템공학전공 최제환" userId="aab9ff4e-11e3-4a18-8697-a5221fda5d02" providerId="ADAL" clId="{72E1E509-AE3F-4E45-8012-1B7EBB1454DD}" dt="2022-10-11T15:36:43.782" v="1446" actId="20577"/>
        <pc:sldMkLst>
          <pc:docMk/>
          <pc:sldMk cId="3647021395" sldId="382"/>
        </pc:sldMkLst>
        <pc:spChg chg="mod">
          <ac:chgData name="전기전자정보시스템공학전공 최제환" userId="aab9ff4e-11e3-4a18-8697-a5221fda5d02" providerId="ADAL" clId="{72E1E509-AE3F-4E45-8012-1B7EBB1454DD}" dt="2022-10-11T15:36:43.782" v="1446" actId="20577"/>
          <ac:spMkLst>
            <pc:docMk/>
            <pc:sldMk cId="3647021395" sldId="382"/>
            <ac:spMk id="91" creationId="{00000000-0000-0000-0000-000000000000}"/>
          </ac:spMkLst>
        </pc:spChg>
      </pc:sldChg>
      <pc:sldChg chg="addSp delSp modSp add mod">
        <pc:chgData name="전기전자정보시스템공학전공 최제환" userId="aab9ff4e-11e3-4a18-8697-a5221fda5d02" providerId="ADAL" clId="{72E1E509-AE3F-4E45-8012-1B7EBB1454DD}" dt="2022-10-11T15:56:07.183" v="1820" actId="20577"/>
        <pc:sldMkLst>
          <pc:docMk/>
          <pc:sldMk cId="3134970801" sldId="383"/>
        </pc:sldMkLst>
        <pc:spChg chg="mod">
          <ac:chgData name="전기전자정보시스템공학전공 최제환" userId="aab9ff4e-11e3-4a18-8697-a5221fda5d02" providerId="ADAL" clId="{72E1E509-AE3F-4E45-8012-1B7EBB1454DD}" dt="2022-10-11T15:56:07.183" v="1820" actId="20577"/>
          <ac:spMkLst>
            <pc:docMk/>
            <pc:sldMk cId="3134970801" sldId="383"/>
            <ac:spMk id="2" creationId="{ED5D4315-7F0A-2863-1F78-6648C74CC549}"/>
          </ac:spMkLst>
        </pc:spChg>
        <pc:spChg chg="mod">
          <ac:chgData name="전기전자정보시스템공학전공 최제환" userId="aab9ff4e-11e3-4a18-8697-a5221fda5d02" providerId="ADAL" clId="{72E1E509-AE3F-4E45-8012-1B7EBB1454DD}" dt="2022-10-11T15:46:13.897" v="1528" actId="20577"/>
          <ac:spMkLst>
            <pc:docMk/>
            <pc:sldMk cId="3134970801" sldId="383"/>
            <ac:spMk id="90" creationId="{00000000-0000-0000-0000-000000000000}"/>
          </ac:spMkLst>
        </pc:spChg>
        <pc:picChg chg="add mod modCrop">
          <ac:chgData name="전기전자정보시스템공학전공 최제환" userId="aab9ff4e-11e3-4a18-8697-a5221fda5d02" providerId="ADAL" clId="{72E1E509-AE3F-4E45-8012-1B7EBB1454DD}" dt="2022-10-11T15:48:36.207" v="1575" actId="1076"/>
          <ac:picMkLst>
            <pc:docMk/>
            <pc:sldMk cId="3134970801" sldId="383"/>
            <ac:picMk id="4" creationId="{F15DEF1C-4EFC-0239-090D-BABD37605D24}"/>
          </ac:picMkLst>
        </pc:picChg>
        <pc:picChg chg="del">
          <ac:chgData name="전기전자정보시스템공학전공 최제환" userId="aab9ff4e-11e3-4a18-8697-a5221fda5d02" providerId="ADAL" clId="{72E1E509-AE3F-4E45-8012-1B7EBB1454DD}" dt="2022-10-11T15:46:45.048" v="1549" actId="478"/>
          <ac:picMkLst>
            <pc:docMk/>
            <pc:sldMk cId="3134970801" sldId="383"/>
            <ac:picMk id="1026" creationId="{94621965-29A2-6950-3AF7-53978E0C1A6C}"/>
          </ac:picMkLst>
        </pc:picChg>
      </pc:sldChg>
      <pc:sldChg chg="addSp delSp modSp add mod">
        <pc:chgData name="전기전자정보시스템공학전공 최제환" userId="aab9ff4e-11e3-4a18-8697-a5221fda5d02" providerId="ADAL" clId="{72E1E509-AE3F-4E45-8012-1B7EBB1454DD}" dt="2022-10-11T16:03:47.664" v="2149"/>
        <pc:sldMkLst>
          <pc:docMk/>
          <pc:sldMk cId="3654804769" sldId="384"/>
        </pc:sldMkLst>
        <pc:spChg chg="mod">
          <ac:chgData name="전기전자정보시스템공학전공 최제환" userId="aab9ff4e-11e3-4a18-8697-a5221fda5d02" providerId="ADAL" clId="{72E1E509-AE3F-4E45-8012-1B7EBB1454DD}" dt="2022-10-11T16:03:25.153" v="2144" actId="20577"/>
          <ac:spMkLst>
            <pc:docMk/>
            <pc:sldMk cId="3654804769" sldId="384"/>
            <ac:spMk id="2" creationId="{ED5D4315-7F0A-2863-1F78-6648C74CC549}"/>
          </ac:spMkLst>
        </pc:spChg>
        <pc:spChg chg="mod">
          <ac:chgData name="전기전자정보시스템공학전공 최제환" userId="aab9ff4e-11e3-4a18-8697-a5221fda5d02" providerId="ADAL" clId="{72E1E509-AE3F-4E45-8012-1B7EBB1454DD}" dt="2022-10-11T15:55:19.745" v="1775" actId="20577"/>
          <ac:spMkLst>
            <pc:docMk/>
            <pc:sldMk cId="3654804769" sldId="384"/>
            <ac:spMk id="90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72E1E509-AE3F-4E45-8012-1B7EBB1454DD}" dt="2022-10-11T15:56:50.364" v="1939" actId="478"/>
          <ac:picMkLst>
            <pc:docMk/>
            <pc:sldMk cId="3654804769" sldId="384"/>
            <ac:picMk id="4" creationId="{F15DEF1C-4EFC-0239-090D-BABD37605D24}"/>
          </ac:picMkLst>
        </pc:picChg>
        <pc:picChg chg="add del mod">
          <ac:chgData name="전기전자정보시스템공학전공 최제환" userId="aab9ff4e-11e3-4a18-8697-a5221fda5d02" providerId="ADAL" clId="{72E1E509-AE3F-4E45-8012-1B7EBB1454DD}" dt="2022-10-11T15:59:20.920" v="2022" actId="21"/>
          <ac:picMkLst>
            <pc:docMk/>
            <pc:sldMk cId="3654804769" sldId="384"/>
            <ac:picMk id="5" creationId="{897103A4-E6C3-5EB6-DC3E-E43CE4D97CF5}"/>
          </ac:picMkLst>
        </pc:picChg>
        <pc:picChg chg="add del mod">
          <ac:chgData name="전기전자정보시스템공학전공 최제환" userId="aab9ff4e-11e3-4a18-8697-a5221fda5d02" providerId="ADAL" clId="{72E1E509-AE3F-4E45-8012-1B7EBB1454DD}" dt="2022-10-11T16:03:47.664" v="2149"/>
          <ac:picMkLst>
            <pc:docMk/>
            <pc:sldMk cId="3654804769" sldId="384"/>
            <ac:picMk id="6" creationId="{56840EE8-FA82-8805-A2D8-3D63F1467102}"/>
          </ac:picMkLst>
        </pc:picChg>
      </pc:sldChg>
      <pc:sldChg chg="addSp delSp modSp new mod">
        <pc:chgData name="전기전자정보시스템공학전공 최제환" userId="aab9ff4e-11e3-4a18-8697-a5221fda5d02" providerId="ADAL" clId="{72E1E509-AE3F-4E45-8012-1B7EBB1454DD}" dt="2022-10-11T16:03:49.307" v="2150" actId="21"/>
        <pc:sldMkLst>
          <pc:docMk/>
          <pc:sldMk cId="1847164081" sldId="385"/>
        </pc:sldMkLst>
        <pc:spChg chg="del">
          <ac:chgData name="전기전자정보시스템공학전공 최제환" userId="aab9ff4e-11e3-4a18-8697-a5221fda5d02" providerId="ADAL" clId="{72E1E509-AE3F-4E45-8012-1B7EBB1454DD}" dt="2022-10-11T15:59:36.779" v="2033" actId="478"/>
          <ac:spMkLst>
            <pc:docMk/>
            <pc:sldMk cId="1847164081" sldId="385"/>
            <ac:spMk id="2" creationId="{A9284D7C-93A8-256F-586D-A1B5E0363F3A}"/>
          </ac:spMkLst>
        </pc:spChg>
        <pc:spChg chg="del">
          <ac:chgData name="전기전자정보시스템공학전공 최제환" userId="aab9ff4e-11e3-4a18-8697-a5221fda5d02" providerId="ADAL" clId="{72E1E509-AE3F-4E45-8012-1B7EBB1454DD}" dt="2022-10-11T15:59:35.094" v="2032" actId="478"/>
          <ac:spMkLst>
            <pc:docMk/>
            <pc:sldMk cId="1847164081" sldId="385"/>
            <ac:spMk id="3" creationId="{C8AD6FE7-97C9-E5D2-26EE-291C093DA77E}"/>
          </ac:spMkLst>
        </pc:spChg>
        <pc:spChg chg="add mod">
          <ac:chgData name="전기전자정보시스템공학전공 최제환" userId="aab9ff4e-11e3-4a18-8697-a5221fda5d02" providerId="ADAL" clId="{72E1E509-AE3F-4E45-8012-1B7EBB1454DD}" dt="2022-10-11T15:59:46.342" v="2036"/>
          <ac:spMkLst>
            <pc:docMk/>
            <pc:sldMk cId="1847164081" sldId="385"/>
            <ac:spMk id="5" creationId="{E031BC5A-7E4B-9E0C-A145-216215F0F5F0}"/>
          </ac:spMkLst>
        </pc:spChg>
        <pc:picChg chg="add del mod">
          <ac:chgData name="전기전자정보시스템공학전공 최제환" userId="aab9ff4e-11e3-4a18-8697-a5221fda5d02" providerId="ADAL" clId="{72E1E509-AE3F-4E45-8012-1B7EBB1454DD}" dt="2022-10-11T16:03:49.307" v="2150" actId="21"/>
          <ac:picMkLst>
            <pc:docMk/>
            <pc:sldMk cId="1847164081" sldId="385"/>
            <ac:picMk id="4" creationId="{1804C1EE-344C-5CFA-2CB7-0411B6E38CBA}"/>
          </ac:picMkLst>
        </pc:picChg>
      </pc:sldChg>
    </pc:docChg>
  </pc:docChgLst>
  <pc:docChgLst>
    <pc:chgData name="최제환" userId="aab9ff4e-11e3-4a18-8697-a5221fda5d02" providerId="ADAL" clId="{20341948-6481-42EE-A870-97E74CB1C4F7}"/>
    <pc:docChg chg="custSel modSld">
      <pc:chgData name="최제환" userId="aab9ff4e-11e3-4a18-8697-a5221fda5d02" providerId="ADAL" clId="{20341948-6481-42EE-A870-97E74CB1C4F7}" dt="2022-10-14T16:25:47.942" v="224" actId="20577"/>
      <pc:docMkLst>
        <pc:docMk/>
      </pc:docMkLst>
      <pc:sldChg chg="modSp mod">
        <pc:chgData name="최제환" userId="aab9ff4e-11e3-4a18-8697-a5221fda5d02" providerId="ADAL" clId="{20341948-6481-42EE-A870-97E74CB1C4F7}" dt="2022-10-14T15:02:47.198" v="2" actId="20577"/>
        <pc:sldMkLst>
          <pc:docMk/>
          <pc:sldMk cId="4002548025" sldId="370"/>
        </pc:sldMkLst>
        <pc:spChg chg="mod">
          <ac:chgData name="최제환" userId="aab9ff4e-11e3-4a18-8697-a5221fda5d02" providerId="ADAL" clId="{20341948-6481-42EE-A870-97E74CB1C4F7}" dt="2022-10-14T15:02:47.198" v="2" actId="20577"/>
          <ac:spMkLst>
            <pc:docMk/>
            <pc:sldMk cId="4002548025" sldId="370"/>
            <ac:spMk id="2" creationId="{4545241C-9510-C7E9-B95B-B80EC11AD146}"/>
          </ac:spMkLst>
        </pc:spChg>
      </pc:sldChg>
      <pc:sldChg chg="modSp mod">
        <pc:chgData name="최제환" userId="aab9ff4e-11e3-4a18-8697-a5221fda5d02" providerId="ADAL" clId="{20341948-6481-42EE-A870-97E74CB1C4F7}" dt="2022-10-14T16:25:47.942" v="224" actId="20577"/>
        <pc:sldMkLst>
          <pc:docMk/>
          <pc:sldMk cId="4215701663" sldId="381"/>
        </pc:sldMkLst>
        <pc:spChg chg="mod">
          <ac:chgData name="최제환" userId="aab9ff4e-11e3-4a18-8697-a5221fda5d02" providerId="ADAL" clId="{20341948-6481-42EE-A870-97E74CB1C4F7}" dt="2022-10-14T16:25:47.942" v="224" actId="20577"/>
          <ac:spMkLst>
            <pc:docMk/>
            <pc:sldMk cId="4215701663" sldId="381"/>
            <ac:spMk id="2" creationId="{ED5D4315-7F0A-2863-1F78-6648C74CC549}"/>
          </ac:spMkLst>
        </pc:spChg>
      </pc:sldChg>
    </pc:docChg>
  </pc:docChgLst>
  <pc:docChgLst>
    <pc:chgData name="최제환" userId="aab9ff4e-11e3-4a18-8697-a5221fda5d02" providerId="ADAL" clId="{2F39E8C9-3187-41A3-AC61-4B3CA8EE9D26}"/>
    <pc:docChg chg="undo custSel addSld modSld addMainMaster">
      <pc:chgData name="최제환" userId="aab9ff4e-11e3-4a18-8697-a5221fda5d02" providerId="ADAL" clId="{2F39E8C9-3187-41A3-AC61-4B3CA8EE9D26}" dt="2022-09-21T01:20:32.981" v="18"/>
      <pc:docMkLst>
        <pc:docMk/>
      </pc:docMkLst>
      <pc:sldChg chg="add">
        <pc:chgData name="최제환" userId="aab9ff4e-11e3-4a18-8697-a5221fda5d02" providerId="ADAL" clId="{2F39E8C9-3187-41A3-AC61-4B3CA8EE9D26}" dt="2022-09-21T01:20:18.688" v="11" actId="47"/>
        <pc:sldMkLst>
          <pc:docMk/>
          <pc:sldMk cId="0" sldId="261"/>
        </pc:sldMkLst>
      </pc:sldChg>
      <pc:sldChg chg="add">
        <pc:chgData name="최제환" userId="aab9ff4e-11e3-4a18-8697-a5221fda5d02" providerId="ADAL" clId="{2F39E8C9-3187-41A3-AC61-4B3CA8EE9D26}" dt="2022-09-21T01:20:18.494" v="5" actId="47"/>
        <pc:sldMkLst>
          <pc:docMk/>
          <pc:sldMk cId="4057684000" sldId="264"/>
        </pc:sldMkLst>
      </pc:sldChg>
      <pc:sldChg chg="add">
        <pc:chgData name="최제환" userId="aab9ff4e-11e3-4a18-8697-a5221fda5d02" providerId="ADAL" clId="{2F39E8C9-3187-41A3-AC61-4B3CA8EE9D26}" dt="2022-09-21T01:20:18.624" v="9" actId="47"/>
        <pc:sldMkLst>
          <pc:docMk/>
          <pc:sldMk cId="2846652232" sldId="267"/>
        </pc:sldMkLst>
      </pc:sldChg>
      <pc:sldChg chg="add">
        <pc:chgData name="최제환" userId="aab9ff4e-11e3-4a18-8697-a5221fda5d02" providerId="ADAL" clId="{2F39E8C9-3187-41A3-AC61-4B3CA8EE9D26}" dt="2022-09-21T01:20:18.683" v="10" actId="47"/>
        <pc:sldMkLst>
          <pc:docMk/>
          <pc:sldMk cId="722806306" sldId="269"/>
        </pc:sldMkLst>
      </pc:sldChg>
      <pc:sldChg chg="add">
        <pc:chgData name="최제환" userId="aab9ff4e-11e3-4a18-8697-a5221fda5d02" providerId="ADAL" clId="{2F39E8C9-3187-41A3-AC61-4B3CA8EE9D26}" dt="2022-09-21T01:20:18.490" v="4" actId="47"/>
        <pc:sldMkLst>
          <pc:docMk/>
          <pc:sldMk cId="2606484614" sldId="272"/>
        </pc:sldMkLst>
      </pc:sldChg>
      <pc:sldChg chg="add">
        <pc:chgData name="최제환" userId="aab9ff4e-11e3-4a18-8697-a5221fda5d02" providerId="ADAL" clId="{2F39E8C9-3187-41A3-AC61-4B3CA8EE9D26}" dt="2022-09-21T01:20:18.607" v="8" actId="47"/>
        <pc:sldMkLst>
          <pc:docMk/>
          <pc:sldMk cId="3411898524" sldId="276"/>
        </pc:sldMkLst>
      </pc:sldChg>
      <pc:sldChg chg="add">
        <pc:chgData name="최제환" userId="aab9ff4e-11e3-4a18-8697-a5221fda5d02" providerId="ADAL" clId="{2F39E8C9-3187-41A3-AC61-4B3CA8EE9D26}" dt="2022-09-21T01:20:18.402" v="2" actId="47"/>
        <pc:sldMkLst>
          <pc:docMk/>
          <pc:sldMk cId="4027422881" sldId="277"/>
        </pc:sldMkLst>
      </pc:sldChg>
      <pc:sldChg chg="add">
        <pc:chgData name="최제환" userId="aab9ff4e-11e3-4a18-8697-a5221fda5d02" providerId="ADAL" clId="{2F39E8C9-3187-41A3-AC61-4B3CA8EE9D26}" dt="2022-09-21T01:20:18.448" v="3" actId="47"/>
        <pc:sldMkLst>
          <pc:docMk/>
          <pc:sldMk cId="1032777371" sldId="278"/>
        </pc:sldMkLst>
      </pc:sldChg>
      <pc:sldChg chg="add">
        <pc:chgData name="최제환" userId="aab9ff4e-11e3-4a18-8697-a5221fda5d02" providerId="ADAL" clId="{2F39E8C9-3187-41A3-AC61-4B3CA8EE9D26}" dt="2022-09-21T01:20:18.365" v="1" actId="47"/>
        <pc:sldMkLst>
          <pc:docMk/>
          <pc:sldMk cId="3586035913" sldId="279"/>
        </pc:sldMkLst>
      </pc:sldChg>
      <pc:sldChg chg="add">
        <pc:chgData name="최제환" userId="aab9ff4e-11e3-4a18-8697-a5221fda5d02" providerId="ADAL" clId="{2F39E8C9-3187-41A3-AC61-4B3CA8EE9D26}" dt="2022-09-21T01:20:18.578" v="7" actId="47"/>
        <pc:sldMkLst>
          <pc:docMk/>
          <pc:sldMk cId="3987258294" sldId="282"/>
        </pc:sldMkLst>
      </pc:sldChg>
      <pc:sldChg chg="add">
        <pc:chgData name="최제환" userId="aab9ff4e-11e3-4a18-8697-a5221fda5d02" providerId="ADAL" clId="{2F39E8C9-3187-41A3-AC61-4B3CA8EE9D26}" dt="2022-09-21T01:20:17.871" v="0" actId="47"/>
        <pc:sldMkLst>
          <pc:docMk/>
          <pc:sldMk cId="1701051307" sldId="286"/>
        </pc:sldMkLst>
      </pc:sldChg>
      <pc:sldChg chg="add">
        <pc:chgData name="최제환" userId="aab9ff4e-11e3-4a18-8697-a5221fda5d02" providerId="ADAL" clId="{2F39E8C9-3187-41A3-AC61-4B3CA8EE9D26}" dt="2022-09-21T01:20:18.776" v="13" actId="47"/>
        <pc:sldMkLst>
          <pc:docMk/>
          <pc:sldMk cId="1709082908" sldId="312"/>
        </pc:sldMkLst>
      </pc:sldChg>
      <pc:sldChg chg="add">
        <pc:chgData name="최제환" userId="aab9ff4e-11e3-4a18-8697-a5221fda5d02" providerId="ADAL" clId="{2F39E8C9-3187-41A3-AC61-4B3CA8EE9D26}" dt="2022-09-21T01:20:18.521" v="6" actId="47"/>
        <pc:sldMkLst>
          <pc:docMk/>
          <pc:sldMk cId="1240293683" sldId="316"/>
        </pc:sldMkLst>
      </pc:sldChg>
      <pc:sldChg chg="add">
        <pc:chgData name="최제환" userId="aab9ff4e-11e3-4a18-8697-a5221fda5d02" providerId="ADAL" clId="{2F39E8C9-3187-41A3-AC61-4B3CA8EE9D26}" dt="2022-09-21T01:20:18.717" v="12" actId="47"/>
        <pc:sldMkLst>
          <pc:docMk/>
          <pc:sldMk cId="2123489972" sldId="322"/>
        </pc:sldMkLst>
      </pc:sldChg>
      <pc:sldChg chg="add">
        <pc:chgData name="최제환" userId="aab9ff4e-11e3-4a18-8697-a5221fda5d02" providerId="ADAL" clId="{2F39E8C9-3187-41A3-AC61-4B3CA8EE9D26}" dt="2022-09-21T01:20:18.807" v="14" actId="47"/>
        <pc:sldMkLst>
          <pc:docMk/>
          <pc:sldMk cId="3057610116" sldId="333"/>
        </pc:sldMkLst>
      </pc:sldChg>
      <pc:sldChg chg="add">
        <pc:chgData name="최제환" userId="aab9ff4e-11e3-4a18-8697-a5221fda5d02" providerId="ADAL" clId="{2F39E8C9-3187-41A3-AC61-4B3CA8EE9D26}" dt="2022-09-21T01:20:18.842" v="15" actId="47"/>
        <pc:sldMkLst>
          <pc:docMk/>
          <pc:sldMk cId="3287477998" sldId="341"/>
        </pc:sldMkLst>
      </pc:sldChg>
      <pc:sldChg chg="add">
        <pc:chgData name="최제환" userId="aab9ff4e-11e3-4a18-8697-a5221fda5d02" providerId="ADAL" clId="{2F39E8C9-3187-41A3-AC61-4B3CA8EE9D26}" dt="2022-09-21T01:20:18.875" v="16" actId="47"/>
        <pc:sldMkLst>
          <pc:docMk/>
          <pc:sldMk cId="1901814799" sldId="346"/>
        </pc:sldMkLst>
      </pc:sldChg>
      <pc:sldChg chg="add">
        <pc:chgData name="최제환" userId="aab9ff4e-11e3-4a18-8697-a5221fda5d02" providerId="ADAL" clId="{2F39E8C9-3187-41A3-AC61-4B3CA8EE9D26}" dt="2022-09-21T01:20:18.908" v="17" actId="47"/>
        <pc:sldMkLst>
          <pc:docMk/>
          <pc:sldMk cId="2507947038" sldId="367"/>
        </pc:sldMkLst>
      </pc:sldChg>
      <pc:sldChg chg="modSp">
        <pc:chgData name="최제환" userId="aab9ff4e-11e3-4a18-8697-a5221fda5d02" providerId="ADAL" clId="{2F39E8C9-3187-41A3-AC61-4B3CA8EE9D26}" dt="2022-09-21T01:20:32.981" v="18"/>
        <pc:sldMkLst>
          <pc:docMk/>
          <pc:sldMk cId="2388423904" sldId="370"/>
        </pc:sldMkLst>
        <pc:spChg chg="mod">
          <ac:chgData name="최제환" userId="aab9ff4e-11e3-4a18-8697-a5221fda5d02" providerId="ADAL" clId="{2F39E8C9-3187-41A3-AC61-4B3CA8EE9D26}" dt="2022-09-21T01:20:32.981" v="18"/>
          <ac:spMkLst>
            <pc:docMk/>
            <pc:sldMk cId="2388423904" sldId="370"/>
            <ac:spMk id="2" creationId="{9A14F428-2770-9D87-1F6D-C276B7EB4206}"/>
          </ac:spMkLst>
        </pc:spChg>
        <pc:spChg chg="mod">
          <ac:chgData name="최제환" userId="aab9ff4e-11e3-4a18-8697-a5221fda5d02" providerId="ADAL" clId="{2F39E8C9-3187-41A3-AC61-4B3CA8EE9D26}" dt="2022-09-21T01:20:32.981" v="18"/>
          <ac:spMkLst>
            <pc:docMk/>
            <pc:sldMk cId="2388423904" sldId="370"/>
            <ac:spMk id="3" creationId="{10E0B68A-7AA9-EE3A-E1E0-093CD377842D}"/>
          </ac:spMkLst>
        </pc:spChg>
      </pc:sldChg>
      <pc:sldMasterChg chg="add addSldLayout">
        <pc:chgData name="최제환" userId="aab9ff4e-11e3-4a18-8697-a5221fda5d02" providerId="ADAL" clId="{2F39E8C9-3187-41A3-AC61-4B3CA8EE9D26}" dt="2022-09-21T01:20:17.871" v="0" actId="47"/>
        <pc:sldMasterMkLst>
          <pc:docMk/>
          <pc:sldMasterMk cId="0" sldId="2147483679"/>
        </pc:sldMasterMkLst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2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3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4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5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6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7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8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69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70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71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72"/>
          </pc:sldLayoutMkLst>
        </pc:sldLayoutChg>
        <pc:sldLayoutChg chg="add">
          <pc:chgData name="최제환" userId="aab9ff4e-11e3-4a18-8697-a5221fda5d02" providerId="ADAL" clId="{2F39E8C9-3187-41A3-AC61-4B3CA8EE9D26}" dt="2022-09-21T01:20:17.871" v="0" actId="47"/>
          <pc:sldLayoutMkLst>
            <pc:docMk/>
            <pc:sldMasterMk cId="0" sldId="2147483679"/>
            <pc:sldLayoutMk cId="0" sldId="2147483673"/>
          </pc:sldLayoutMkLst>
        </pc:sldLayoutChg>
      </pc:sldMasterChg>
    </pc:docChg>
  </pc:docChgLst>
  <pc:docChgLst>
    <pc:chgData name="최제환" userId="aab9ff4e-11e3-4a18-8697-a5221fda5d02" providerId="ADAL" clId="{630F1CCB-86F2-4180-B257-3A400B626C1C}"/>
    <pc:docChg chg="undo custSel addSld delSld modSld sldOrd">
      <pc:chgData name="최제환" userId="aab9ff4e-11e3-4a18-8697-a5221fda5d02" providerId="ADAL" clId="{630F1CCB-86F2-4180-B257-3A400B626C1C}" dt="2022-10-14T12:12:35.814" v="2885" actId="1076"/>
      <pc:docMkLst>
        <pc:docMk/>
      </pc:docMkLst>
      <pc:sldChg chg="delSp modSp add mod">
        <pc:chgData name="최제환" userId="aab9ff4e-11e3-4a18-8697-a5221fda5d02" providerId="ADAL" clId="{630F1CCB-86F2-4180-B257-3A400B626C1C}" dt="2022-10-10T10:31:01.782" v="1226" actId="20577"/>
        <pc:sldMkLst>
          <pc:docMk/>
          <pc:sldMk cId="1468219354" sldId="371"/>
        </pc:sldMkLst>
        <pc:spChg chg="mod">
          <ac:chgData name="최제환" userId="aab9ff4e-11e3-4a18-8697-a5221fda5d02" providerId="ADAL" clId="{630F1CCB-86F2-4180-B257-3A400B626C1C}" dt="2022-10-10T10:19:48.935" v="609" actId="20577"/>
          <ac:spMkLst>
            <pc:docMk/>
            <pc:sldMk cId="1468219354" sldId="371"/>
            <ac:spMk id="2" creationId="{ED5D4315-7F0A-2863-1F78-6648C74CC549}"/>
          </ac:spMkLst>
        </pc:spChg>
        <pc:spChg chg="mod">
          <ac:chgData name="최제환" userId="aab9ff4e-11e3-4a18-8697-a5221fda5d02" providerId="ADAL" clId="{630F1CCB-86F2-4180-B257-3A400B626C1C}" dt="2022-10-10T10:31:01.782" v="1226" actId="20577"/>
          <ac:spMkLst>
            <pc:docMk/>
            <pc:sldMk cId="1468219354" sldId="371"/>
            <ac:spMk id="90" creationId="{00000000-0000-0000-0000-000000000000}"/>
          </ac:spMkLst>
        </pc:spChg>
        <pc:picChg chg="del">
          <ac:chgData name="최제환" userId="aab9ff4e-11e3-4a18-8697-a5221fda5d02" providerId="ADAL" clId="{630F1CCB-86F2-4180-B257-3A400B626C1C}" dt="2022-10-10T10:06:58.082" v="258" actId="478"/>
          <ac:picMkLst>
            <pc:docMk/>
            <pc:sldMk cId="1468219354" sldId="371"/>
            <ac:picMk id="1026" creationId="{94621965-29A2-6950-3AF7-53978E0C1A6C}"/>
          </ac:picMkLst>
        </pc:picChg>
      </pc:sldChg>
      <pc:sldChg chg="addSp delSp modSp new mod">
        <pc:chgData name="최제환" userId="aab9ff4e-11e3-4a18-8697-a5221fda5d02" providerId="ADAL" clId="{630F1CCB-86F2-4180-B257-3A400B626C1C}" dt="2022-10-10T10:11:56.277" v="396" actId="20577"/>
        <pc:sldMkLst>
          <pc:docMk/>
          <pc:sldMk cId="2374531111" sldId="372"/>
        </pc:sldMkLst>
        <pc:spChg chg="del">
          <ac:chgData name="최제환" userId="aab9ff4e-11e3-4a18-8697-a5221fda5d02" providerId="ADAL" clId="{630F1CCB-86F2-4180-B257-3A400B626C1C}" dt="2022-10-10T10:09:58.145" v="346" actId="478"/>
          <ac:spMkLst>
            <pc:docMk/>
            <pc:sldMk cId="2374531111" sldId="372"/>
            <ac:spMk id="2" creationId="{231D4DCC-2233-E5EB-819E-BF3ADF0417E4}"/>
          </ac:spMkLst>
        </pc:spChg>
        <pc:spChg chg="del">
          <ac:chgData name="최제환" userId="aab9ff4e-11e3-4a18-8697-a5221fda5d02" providerId="ADAL" clId="{630F1CCB-86F2-4180-B257-3A400B626C1C}" dt="2022-10-10T10:09:57.002" v="345" actId="478"/>
          <ac:spMkLst>
            <pc:docMk/>
            <pc:sldMk cId="2374531111" sldId="372"/>
            <ac:spMk id="3" creationId="{8863371F-3280-46D5-4874-B13DCD12D496}"/>
          </ac:spMkLst>
        </pc:spChg>
        <pc:spChg chg="add del">
          <ac:chgData name="최제환" userId="aab9ff4e-11e3-4a18-8697-a5221fda5d02" providerId="ADAL" clId="{630F1CCB-86F2-4180-B257-3A400B626C1C}" dt="2022-10-10T10:10:01.834" v="348" actId="478"/>
          <ac:spMkLst>
            <pc:docMk/>
            <pc:sldMk cId="2374531111" sldId="372"/>
            <ac:spMk id="4" creationId="{CF586DEA-ECBA-8F5A-C0AA-BC4AE80CC31D}"/>
          </ac:spMkLst>
        </pc:spChg>
        <pc:spChg chg="add del mod">
          <ac:chgData name="최제환" userId="aab9ff4e-11e3-4a18-8697-a5221fda5d02" providerId="ADAL" clId="{630F1CCB-86F2-4180-B257-3A400B626C1C}" dt="2022-10-10T10:10:07.608" v="351" actId="478"/>
          <ac:spMkLst>
            <pc:docMk/>
            <pc:sldMk cId="2374531111" sldId="372"/>
            <ac:spMk id="5" creationId="{7268FB55-A849-DFCA-55D9-82EBC626C498}"/>
          </ac:spMkLst>
        </pc:spChg>
        <pc:spChg chg="add mod">
          <ac:chgData name="최제환" userId="aab9ff4e-11e3-4a18-8697-a5221fda5d02" providerId="ADAL" clId="{630F1CCB-86F2-4180-B257-3A400B626C1C}" dt="2022-10-10T10:11:56.277" v="396" actId="20577"/>
          <ac:spMkLst>
            <pc:docMk/>
            <pc:sldMk cId="2374531111" sldId="372"/>
            <ac:spMk id="8" creationId="{B822DC4A-091D-C70F-AB0D-825503A71BC7}"/>
          </ac:spMkLst>
        </pc:spChg>
        <pc:picChg chg="add mod">
          <ac:chgData name="최제환" userId="aab9ff4e-11e3-4a18-8697-a5221fda5d02" providerId="ADAL" clId="{630F1CCB-86F2-4180-B257-3A400B626C1C}" dt="2022-10-10T10:10:34.530" v="354" actId="1076"/>
          <ac:picMkLst>
            <pc:docMk/>
            <pc:sldMk cId="2374531111" sldId="372"/>
            <ac:picMk id="7" creationId="{6FCDBEEE-E3C6-1397-2829-B4B2582BF1B9}"/>
          </ac:picMkLst>
        </pc:picChg>
      </pc:sldChg>
      <pc:sldChg chg="addSp delSp modSp add mod ord">
        <pc:chgData name="최제환" userId="aab9ff4e-11e3-4a18-8697-a5221fda5d02" providerId="ADAL" clId="{630F1CCB-86F2-4180-B257-3A400B626C1C}" dt="2022-10-10T10:17:46.283" v="583"/>
        <pc:sldMkLst>
          <pc:docMk/>
          <pc:sldMk cId="2760504666" sldId="373"/>
        </pc:sldMkLst>
        <pc:spChg chg="mod">
          <ac:chgData name="최제환" userId="aab9ff4e-11e3-4a18-8697-a5221fda5d02" providerId="ADAL" clId="{630F1CCB-86F2-4180-B257-3A400B626C1C}" dt="2022-10-10T10:13:12.240" v="420" actId="20577"/>
          <ac:spMkLst>
            <pc:docMk/>
            <pc:sldMk cId="2760504666" sldId="373"/>
            <ac:spMk id="8" creationId="{B822DC4A-091D-C70F-AB0D-825503A71BC7}"/>
          </ac:spMkLst>
        </pc:spChg>
        <pc:picChg chg="add mod">
          <ac:chgData name="최제환" userId="aab9ff4e-11e3-4a18-8697-a5221fda5d02" providerId="ADAL" clId="{630F1CCB-86F2-4180-B257-3A400B626C1C}" dt="2022-10-10T10:13:01.454" v="402" actId="1076"/>
          <ac:picMkLst>
            <pc:docMk/>
            <pc:sldMk cId="2760504666" sldId="373"/>
            <ac:picMk id="3" creationId="{41BCE1CD-C0A7-10DE-30B3-04F11BCFB623}"/>
          </ac:picMkLst>
        </pc:picChg>
        <pc:picChg chg="del">
          <ac:chgData name="최제환" userId="aab9ff4e-11e3-4a18-8697-a5221fda5d02" providerId="ADAL" clId="{630F1CCB-86F2-4180-B257-3A400B626C1C}" dt="2022-10-10T10:12:53.074" v="398" actId="478"/>
          <ac:picMkLst>
            <pc:docMk/>
            <pc:sldMk cId="2760504666" sldId="373"/>
            <ac:picMk id="7" creationId="{6FCDBEEE-E3C6-1397-2829-B4B2582BF1B9}"/>
          </ac:picMkLst>
        </pc:picChg>
      </pc:sldChg>
      <pc:sldChg chg="modSp add mod">
        <pc:chgData name="최제환" userId="aab9ff4e-11e3-4a18-8697-a5221fda5d02" providerId="ADAL" clId="{630F1CCB-86F2-4180-B257-3A400B626C1C}" dt="2022-10-10T10:31:08.262" v="1233" actId="20577"/>
        <pc:sldMkLst>
          <pc:docMk/>
          <pc:sldMk cId="2384748565" sldId="374"/>
        </pc:sldMkLst>
        <pc:spChg chg="mod">
          <ac:chgData name="최제환" userId="aab9ff4e-11e3-4a18-8697-a5221fda5d02" providerId="ADAL" clId="{630F1CCB-86F2-4180-B257-3A400B626C1C}" dt="2022-10-10T10:19:53.343" v="631" actId="20577"/>
          <ac:spMkLst>
            <pc:docMk/>
            <pc:sldMk cId="2384748565" sldId="374"/>
            <ac:spMk id="2" creationId="{ED5D4315-7F0A-2863-1F78-6648C74CC549}"/>
          </ac:spMkLst>
        </pc:spChg>
        <pc:spChg chg="mod">
          <ac:chgData name="최제환" userId="aab9ff4e-11e3-4a18-8697-a5221fda5d02" providerId="ADAL" clId="{630F1CCB-86F2-4180-B257-3A400B626C1C}" dt="2022-10-10T10:31:08.262" v="1233" actId="20577"/>
          <ac:spMkLst>
            <pc:docMk/>
            <pc:sldMk cId="2384748565" sldId="374"/>
            <ac:spMk id="90" creationId="{00000000-0000-0000-0000-000000000000}"/>
          </ac:spMkLst>
        </pc:spChg>
      </pc:sldChg>
      <pc:sldChg chg="addSp modSp add mod">
        <pc:chgData name="최제환" userId="aab9ff4e-11e3-4a18-8697-a5221fda5d02" providerId="ADAL" clId="{630F1CCB-86F2-4180-B257-3A400B626C1C}" dt="2022-10-10T10:40:38.605" v="1634" actId="207"/>
        <pc:sldMkLst>
          <pc:docMk/>
          <pc:sldMk cId="30200033" sldId="375"/>
        </pc:sldMkLst>
        <pc:spChg chg="mod">
          <ac:chgData name="최제환" userId="aab9ff4e-11e3-4a18-8697-a5221fda5d02" providerId="ADAL" clId="{630F1CCB-86F2-4180-B257-3A400B626C1C}" dt="2022-10-10T10:33:13.902" v="1305" actId="20577"/>
          <ac:spMkLst>
            <pc:docMk/>
            <pc:sldMk cId="30200033" sldId="375"/>
            <ac:spMk id="2" creationId="{ED5D4315-7F0A-2863-1F78-6648C74CC549}"/>
          </ac:spMkLst>
        </pc:spChg>
        <pc:spChg chg="mod">
          <ac:chgData name="최제환" userId="aab9ff4e-11e3-4a18-8697-a5221fda5d02" providerId="ADAL" clId="{630F1CCB-86F2-4180-B257-3A400B626C1C}" dt="2022-10-10T10:33:06.070" v="1292" actId="20577"/>
          <ac:spMkLst>
            <pc:docMk/>
            <pc:sldMk cId="30200033" sldId="375"/>
            <ac:spMk id="90" creationId="{00000000-0000-0000-0000-000000000000}"/>
          </ac:spMkLst>
        </pc:spChg>
        <pc:graphicFrameChg chg="add mod modGraphic">
          <ac:chgData name="최제환" userId="aab9ff4e-11e3-4a18-8697-a5221fda5d02" providerId="ADAL" clId="{630F1CCB-86F2-4180-B257-3A400B626C1C}" dt="2022-10-10T10:40:38.605" v="1634" actId="207"/>
          <ac:graphicFrameMkLst>
            <pc:docMk/>
            <pc:sldMk cId="30200033" sldId="375"/>
            <ac:graphicFrameMk id="3" creationId="{7938AAF2-B459-B5F8-27B8-5AC98FD7F1CB}"/>
          </ac:graphicFrameMkLst>
        </pc:graphicFrameChg>
      </pc:sldChg>
      <pc:sldChg chg="addSp delSp modSp add mod">
        <pc:chgData name="최제환" userId="aab9ff4e-11e3-4a18-8697-a5221fda5d02" providerId="ADAL" clId="{630F1CCB-86F2-4180-B257-3A400B626C1C}" dt="2022-10-10T10:43:33.265" v="1675" actId="1036"/>
        <pc:sldMkLst>
          <pc:docMk/>
          <pc:sldMk cId="1011071689" sldId="376"/>
        </pc:sldMkLst>
        <pc:spChg chg="mod">
          <ac:chgData name="최제환" userId="aab9ff4e-11e3-4a18-8697-a5221fda5d02" providerId="ADAL" clId="{630F1CCB-86F2-4180-B257-3A400B626C1C}" dt="2022-10-10T10:31:53.493" v="1284" actId="5793"/>
          <ac:spMkLst>
            <pc:docMk/>
            <pc:sldMk cId="1011071689" sldId="376"/>
            <ac:spMk id="2" creationId="{ED5D4315-7F0A-2863-1F78-6648C74CC549}"/>
          </ac:spMkLst>
        </pc:spChg>
        <pc:spChg chg="add mod">
          <ac:chgData name="최제환" userId="aab9ff4e-11e3-4a18-8697-a5221fda5d02" providerId="ADAL" clId="{630F1CCB-86F2-4180-B257-3A400B626C1C}" dt="2022-10-10T10:43:33.265" v="1675" actId="1036"/>
          <ac:spMkLst>
            <pc:docMk/>
            <pc:sldMk cId="1011071689" sldId="376"/>
            <ac:spMk id="7" creationId="{5E41C656-2969-B557-6915-2592209285D0}"/>
          </ac:spMkLst>
        </pc:spChg>
        <pc:spChg chg="mod">
          <ac:chgData name="최제환" userId="aab9ff4e-11e3-4a18-8697-a5221fda5d02" providerId="ADAL" clId="{630F1CCB-86F2-4180-B257-3A400B626C1C}" dt="2022-10-10T10:41:11.365" v="1652" actId="20577"/>
          <ac:spMkLst>
            <pc:docMk/>
            <pc:sldMk cId="1011071689" sldId="376"/>
            <ac:spMk id="90" creationId="{00000000-0000-0000-0000-000000000000}"/>
          </ac:spMkLst>
        </pc:spChg>
        <pc:picChg chg="add del mod">
          <ac:chgData name="최제환" userId="aab9ff4e-11e3-4a18-8697-a5221fda5d02" providerId="ADAL" clId="{630F1CCB-86F2-4180-B257-3A400B626C1C}" dt="2022-10-10T10:41:00.838" v="1636" actId="478"/>
          <ac:picMkLst>
            <pc:docMk/>
            <pc:sldMk cId="1011071689" sldId="376"/>
            <ac:picMk id="4" creationId="{2B0627EB-F806-9315-0D06-089CBB83ADD4}"/>
          </ac:picMkLst>
        </pc:picChg>
        <pc:picChg chg="add mod ord">
          <ac:chgData name="최제환" userId="aab9ff4e-11e3-4a18-8697-a5221fda5d02" providerId="ADAL" clId="{630F1CCB-86F2-4180-B257-3A400B626C1C}" dt="2022-10-10T10:43:26.877" v="1671" actId="167"/>
          <ac:picMkLst>
            <pc:docMk/>
            <pc:sldMk cId="1011071689" sldId="376"/>
            <ac:picMk id="6" creationId="{5BDCA3CE-5EA6-C4F5-FEFD-E7536BD1D088}"/>
          </ac:picMkLst>
        </pc:picChg>
      </pc:sldChg>
      <pc:sldChg chg="add">
        <pc:chgData name="최제환" userId="aab9ff4e-11e3-4a18-8697-a5221fda5d02" providerId="ADAL" clId="{630F1CCB-86F2-4180-B257-3A400B626C1C}" dt="2022-10-10T10:33:02.969" v="1290"/>
        <pc:sldMkLst>
          <pc:docMk/>
          <pc:sldMk cId="3381190995" sldId="377"/>
        </pc:sldMkLst>
      </pc:sldChg>
      <pc:sldChg chg="addSp delSp modSp add mod">
        <pc:chgData name="최제환" userId="aab9ff4e-11e3-4a18-8697-a5221fda5d02" providerId="ADAL" clId="{630F1CCB-86F2-4180-B257-3A400B626C1C}" dt="2022-10-10T10:44:41.704" v="1709" actId="1036"/>
        <pc:sldMkLst>
          <pc:docMk/>
          <pc:sldMk cId="2832441212" sldId="378"/>
        </pc:sldMkLst>
        <pc:spChg chg="add mod">
          <ac:chgData name="최제환" userId="aab9ff4e-11e3-4a18-8697-a5221fda5d02" providerId="ADAL" clId="{630F1CCB-86F2-4180-B257-3A400B626C1C}" dt="2022-10-10T10:44:24.341" v="1691" actId="1035"/>
          <ac:spMkLst>
            <pc:docMk/>
            <pc:sldMk cId="2832441212" sldId="378"/>
            <ac:spMk id="3" creationId="{93163CC3-E95F-FC17-0B2B-981F758F5B0E}"/>
          </ac:spMkLst>
        </pc:spChg>
        <pc:spChg chg="add del mod">
          <ac:chgData name="최제환" userId="aab9ff4e-11e3-4a18-8697-a5221fda5d02" providerId="ADAL" clId="{630F1CCB-86F2-4180-B257-3A400B626C1C}" dt="2022-10-10T10:44:31.374" v="1693" actId="478"/>
          <ac:spMkLst>
            <pc:docMk/>
            <pc:sldMk cId="2832441212" sldId="378"/>
            <ac:spMk id="5" creationId="{64E912E6-A336-49EC-E9C0-5F96E2E165FE}"/>
          </ac:spMkLst>
        </pc:spChg>
        <pc:spChg chg="add mod">
          <ac:chgData name="최제환" userId="aab9ff4e-11e3-4a18-8697-a5221fda5d02" providerId="ADAL" clId="{630F1CCB-86F2-4180-B257-3A400B626C1C}" dt="2022-10-10T10:44:41.704" v="1709" actId="1036"/>
          <ac:spMkLst>
            <pc:docMk/>
            <pc:sldMk cId="2832441212" sldId="378"/>
            <ac:spMk id="6" creationId="{DEB504D8-38F3-D435-A254-B27F8B3F87CC}"/>
          </ac:spMkLst>
        </pc:spChg>
        <pc:spChg chg="mod">
          <ac:chgData name="최제환" userId="aab9ff4e-11e3-4a18-8697-a5221fda5d02" providerId="ADAL" clId="{630F1CCB-86F2-4180-B257-3A400B626C1C}" dt="2022-10-10T10:41:48.870" v="1666" actId="20577"/>
          <ac:spMkLst>
            <pc:docMk/>
            <pc:sldMk cId="2832441212" sldId="378"/>
            <ac:spMk id="90" creationId="{00000000-0000-0000-0000-000000000000}"/>
          </ac:spMkLst>
        </pc:spChg>
        <pc:picChg chg="ord">
          <ac:chgData name="최제환" userId="aab9ff4e-11e3-4a18-8697-a5221fda5d02" providerId="ADAL" clId="{630F1CCB-86F2-4180-B257-3A400B626C1C}" dt="2022-10-10T10:44:28.748" v="1692" actId="167"/>
          <ac:picMkLst>
            <pc:docMk/>
            <pc:sldMk cId="2832441212" sldId="378"/>
            <ac:picMk id="4" creationId="{2B0627EB-F806-9315-0D06-089CBB83ADD4}"/>
          </ac:picMkLst>
        </pc:picChg>
      </pc:sldChg>
      <pc:sldChg chg="addSp delSp modSp add mod">
        <pc:chgData name="최제환" userId="aab9ff4e-11e3-4a18-8697-a5221fda5d02" providerId="ADAL" clId="{630F1CCB-86F2-4180-B257-3A400B626C1C}" dt="2022-10-10T10:46:02.035" v="1776" actId="1076"/>
        <pc:sldMkLst>
          <pc:docMk/>
          <pc:sldMk cId="3301409823" sldId="379"/>
        </pc:sldMkLst>
        <pc:spChg chg="del">
          <ac:chgData name="최제환" userId="aab9ff4e-11e3-4a18-8697-a5221fda5d02" providerId="ADAL" clId="{630F1CCB-86F2-4180-B257-3A400B626C1C}" dt="2022-10-10T10:45:56.063" v="1772" actId="478"/>
          <ac:spMkLst>
            <pc:docMk/>
            <pc:sldMk cId="3301409823" sldId="379"/>
            <ac:spMk id="7" creationId="{5E41C656-2969-B557-6915-2592209285D0}"/>
          </ac:spMkLst>
        </pc:spChg>
        <pc:spChg chg="mod">
          <ac:chgData name="최제환" userId="aab9ff4e-11e3-4a18-8697-a5221fda5d02" providerId="ADAL" clId="{630F1CCB-86F2-4180-B257-3A400B626C1C}" dt="2022-10-10T10:45:36.873" v="1770" actId="20577"/>
          <ac:spMkLst>
            <pc:docMk/>
            <pc:sldMk cId="3301409823" sldId="379"/>
            <ac:spMk id="90" creationId="{00000000-0000-0000-0000-000000000000}"/>
          </ac:spMkLst>
        </pc:spChg>
        <pc:picChg chg="add mod">
          <ac:chgData name="최제환" userId="aab9ff4e-11e3-4a18-8697-a5221fda5d02" providerId="ADAL" clId="{630F1CCB-86F2-4180-B257-3A400B626C1C}" dt="2022-10-10T10:46:02.035" v="1776" actId="1076"/>
          <ac:picMkLst>
            <pc:docMk/>
            <pc:sldMk cId="3301409823" sldId="379"/>
            <ac:picMk id="4" creationId="{3894D054-E1E2-E437-4783-CC050245FDD4}"/>
          </ac:picMkLst>
        </pc:picChg>
        <pc:picChg chg="del">
          <ac:chgData name="최제환" userId="aab9ff4e-11e3-4a18-8697-a5221fda5d02" providerId="ADAL" clId="{630F1CCB-86F2-4180-B257-3A400B626C1C}" dt="2022-10-10T10:45:41.265" v="1771" actId="478"/>
          <ac:picMkLst>
            <pc:docMk/>
            <pc:sldMk cId="3301409823" sldId="379"/>
            <ac:picMk id="6" creationId="{5BDCA3CE-5EA6-C4F5-FEFD-E7536BD1D088}"/>
          </ac:picMkLst>
        </pc:picChg>
      </pc:sldChg>
      <pc:sldChg chg="addSp delSp modSp add mod ord">
        <pc:chgData name="최제환" userId="aab9ff4e-11e3-4a18-8697-a5221fda5d02" providerId="ADAL" clId="{630F1CCB-86F2-4180-B257-3A400B626C1C}" dt="2022-10-10T10:46:56.278" v="1820" actId="20577"/>
        <pc:sldMkLst>
          <pc:docMk/>
          <pc:sldMk cId="1718286985" sldId="380"/>
        </pc:sldMkLst>
        <pc:spChg chg="mod">
          <ac:chgData name="최제환" userId="aab9ff4e-11e3-4a18-8697-a5221fda5d02" providerId="ADAL" clId="{630F1CCB-86F2-4180-B257-3A400B626C1C}" dt="2022-10-10T10:46:56.278" v="1820" actId="20577"/>
          <ac:spMkLst>
            <pc:docMk/>
            <pc:sldMk cId="1718286985" sldId="380"/>
            <ac:spMk id="90" creationId="{00000000-0000-0000-0000-000000000000}"/>
          </ac:spMkLst>
        </pc:spChg>
        <pc:picChg chg="del">
          <ac:chgData name="최제환" userId="aab9ff4e-11e3-4a18-8697-a5221fda5d02" providerId="ADAL" clId="{630F1CCB-86F2-4180-B257-3A400B626C1C}" dt="2022-10-10T10:46:08.438" v="1780" actId="478"/>
          <ac:picMkLst>
            <pc:docMk/>
            <pc:sldMk cId="1718286985" sldId="380"/>
            <ac:picMk id="4" creationId="{3894D054-E1E2-E437-4783-CC050245FDD4}"/>
          </ac:picMkLst>
        </pc:picChg>
        <pc:picChg chg="add mod">
          <ac:chgData name="최제환" userId="aab9ff4e-11e3-4a18-8697-a5221fda5d02" providerId="ADAL" clId="{630F1CCB-86F2-4180-B257-3A400B626C1C}" dt="2022-10-10T10:46:44.394" v="1784" actId="1076"/>
          <ac:picMkLst>
            <pc:docMk/>
            <pc:sldMk cId="1718286985" sldId="380"/>
            <ac:picMk id="5" creationId="{2AD6A7C0-2516-906E-0699-EF0F8727DCB5}"/>
          </ac:picMkLst>
        </pc:picChg>
      </pc:sldChg>
      <pc:sldChg chg="modSp add mod ord">
        <pc:chgData name="최제환" userId="aab9ff4e-11e3-4a18-8697-a5221fda5d02" providerId="ADAL" clId="{630F1CCB-86F2-4180-B257-3A400B626C1C}" dt="2022-10-10T10:56:18.473" v="2011" actId="5793"/>
        <pc:sldMkLst>
          <pc:docMk/>
          <pc:sldMk cId="4215701663" sldId="381"/>
        </pc:sldMkLst>
        <pc:spChg chg="mod">
          <ac:chgData name="최제환" userId="aab9ff4e-11e3-4a18-8697-a5221fda5d02" providerId="ADAL" clId="{630F1CCB-86F2-4180-B257-3A400B626C1C}" dt="2022-10-10T10:56:18.473" v="2011" actId="5793"/>
          <ac:spMkLst>
            <pc:docMk/>
            <pc:sldMk cId="4215701663" sldId="381"/>
            <ac:spMk id="2" creationId="{ED5D4315-7F0A-2863-1F78-6648C74CC549}"/>
          </ac:spMkLst>
        </pc:spChg>
        <pc:spChg chg="mod">
          <ac:chgData name="최제환" userId="aab9ff4e-11e3-4a18-8697-a5221fda5d02" providerId="ADAL" clId="{630F1CCB-86F2-4180-B257-3A400B626C1C}" dt="2022-10-10T10:47:36.268" v="1833" actId="20577"/>
          <ac:spMkLst>
            <pc:docMk/>
            <pc:sldMk cId="4215701663" sldId="381"/>
            <ac:spMk id="90" creationId="{00000000-0000-0000-0000-000000000000}"/>
          </ac:spMkLst>
        </pc:spChg>
      </pc:sldChg>
      <pc:sldChg chg="modNotesTx">
        <pc:chgData name="최제환" userId="aab9ff4e-11e3-4a18-8697-a5221fda5d02" providerId="ADAL" clId="{630F1CCB-86F2-4180-B257-3A400B626C1C}" dt="2022-10-14T01:44:41.036" v="2652" actId="20577"/>
        <pc:sldMkLst>
          <pc:docMk/>
          <pc:sldMk cId="3134970801" sldId="383"/>
        </pc:sldMkLst>
      </pc:sldChg>
      <pc:sldChg chg="modNotesTx">
        <pc:chgData name="최제환" userId="aab9ff4e-11e3-4a18-8697-a5221fda5d02" providerId="ADAL" clId="{630F1CCB-86F2-4180-B257-3A400B626C1C}" dt="2022-10-14T01:44:37.497" v="2651" actId="20577"/>
        <pc:sldMkLst>
          <pc:docMk/>
          <pc:sldMk cId="3654804769" sldId="384"/>
        </pc:sldMkLst>
      </pc:sldChg>
      <pc:sldChg chg="addSp delSp modSp add mod ord modNotesTx">
        <pc:chgData name="최제환" userId="aab9ff4e-11e3-4a18-8697-a5221fda5d02" providerId="ADAL" clId="{630F1CCB-86F2-4180-B257-3A400B626C1C}" dt="2022-10-14T01:44:32.888" v="2650" actId="20577"/>
        <pc:sldMkLst>
          <pc:docMk/>
          <pc:sldMk cId="1949355546" sldId="386"/>
        </pc:sldMkLst>
        <pc:spChg chg="mod">
          <ac:chgData name="최제환" userId="aab9ff4e-11e3-4a18-8697-a5221fda5d02" providerId="ADAL" clId="{630F1CCB-86F2-4180-B257-3A400B626C1C}" dt="2022-10-14T00:47:11.180" v="2068" actId="5793"/>
          <ac:spMkLst>
            <pc:docMk/>
            <pc:sldMk cId="1949355546" sldId="386"/>
            <ac:spMk id="2" creationId="{ED5D4315-7F0A-2863-1F78-6648C74CC549}"/>
          </ac:spMkLst>
        </pc:spChg>
        <pc:spChg chg="mod">
          <ac:chgData name="최제환" userId="aab9ff4e-11e3-4a18-8697-a5221fda5d02" providerId="ADAL" clId="{630F1CCB-86F2-4180-B257-3A400B626C1C}" dt="2022-10-14T00:46:08.272" v="2056" actId="20577"/>
          <ac:spMkLst>
            <pc:docMk/>
            <pc:sldMk cId="1949355546" sldId="386"/>
            <ac:spMk id="90" creationId="{00000000-0000-0000-0000-000000000000}"/>
          </ac:spMkLst>
        </pc:spChg>
        <pc:picChg chg="add del">
          <ac:chgData name="최제환" userId="aab9ff4e-11e3-4a18-8697-a5221fda5d02" providerId="ADAL" clId="{630F1CCB-86F2-4180-B257-3A400B626C1C}" dt="2022-10-14T00:46:16.453" v="2058" actId="478"/>
          <ac:picMkLst>
            <pc:docMk/>
            <pc:sldMk cId="1949355546" sldId="386"/>
            <ac:picMk id="4" creationId="{C6967979-DFF3-2443-AFFB-38A937A9AF28}"/>
          </ac:picMkLst>
        </pc:picChg>
        <pc:picChg chg="add mod">
          <ac:chgData name="최제환" userId="aab9ff4e-11e3-4a18-8697-a5221fda5d02" providerId="ADAL" clId="{630F1CCB-86F2-4180-B257-3A400B626C1C}" dt="2022-10-14T00:47:08.409" v="2064" actId="1076"/>
          <ac:picMkLst>
            <pc:docMk/>
            <pc:sldMk cId="1949355546" sldId="386"/>
            <ac:picMk id="6" creationId="{A33331A1-7F58-0CAC-377B-F8048636680C}"/>
          </ac:picMkLst>
        </pc:picChg>
      </pc:sldChg>
      <pc:sldChg chg="add del">
        <pc:chgData name="최제환" userId="aab9ff4e-11e3-4a18-8697-a5221fda5d02" providerId="ADAL" clId="{630F1CCB-86F2-4180-B257-3A400B626C1C}" dt="2022-10-14T00:47:19.839" v="2070"/>
        <pc:sldMkLst>
          <pc:docMk/>
          <pc:sldMk cId="258612926" sldId="387"/>
        </pc:sldMkLst>
      </pc:sldChg>
      <pc:sldChg chg="addSp delSp modSp add mod ord modNotesTx">
        <pc:chgData name="최제환" userId="aab9ff4e-11e3-4a18-8697-a5221fda5d02" providerId="ADAL" clId="{630F1CCB-86F2-4180-B257-3A400B626C1C}" dt="2022-10-14T01:44:29.705" v="2649" actId="20577"/>
        <pc:sldMkLst>
          <pc:docMk/>
          <pc:sldMk cId="1433032228" sldId="387"/>
        </pc:sldMkLst>
        <pc:spChg chg="mod">
          <ac:chgData name="최제환" userId="aab9ff4e-11e3-4a18-8697-a5221fda5d02" providerId="ADAL" clId="{630F1CCB-86F2-4180-B257-3A400B626C1C}" dt="2022-10-14T01:26:34.021" v="2429" actId="20577"/>
          <ac:spMkLst>
            <pc:docMk/>
            <pc:sldMk cId="1433032228" sldId="387"/>
            <ac:spMk id="2" creationId="{ED5D4315-7F0A-2863-1F78-6648C74CC549}"/>
          </ac:spMkLst>
        </pc:spChg>
        <pc:spChg chg="mod">
          <ac:chgData name="최제환" userId="aab9ff4e-11e3-4a18-8697-a5221fda5d02" providerId="ADAL" clId="{630F1CCB-86F2-4180-B257-3A400B626C1C}" dt="2022-10-14T00:47:41.281" v="2089" actId="20577"/>
          <ac:spMkLst>
            <pc:docMk/>
            <pc:sldMk cId="1433032228" sldId="387"/>
            <ac:spMk id="90" creationId="{00000000-0000-0000-0000-000000000000}"/>
          </ac:spMkLst>
        </pc:spChg>
        <pc:picChg chg="add del mod">
          <ac:chgData name="최제환" userId="aab9ff4e-11e3-4a18-8697-a5221fda5d02" providerId="ADAL" clId="{630F1CCB-86F2-4180-B257-3A400B626C1C}" dt="2022-10-14T01:35:39.105" v="2460" actId="478"/>
          <ac:picMkLst>
            <pc:docMk/>
            <pc:sldMk cId="1433032228" sldId="387"/>
            <ac:picMk id="4" creationId="{4CE831AE-CC58-FBD3-20DC-CEC9C321BC7B}"/>
          </ac:picMkLst>
        </pc:picChg>
      </pc:sldChg>
      <pc:sldChg chg="addSp delSp modSp add mod modNotesTx">
        <pc:chgData name="최제환" userId="aab9ff4e-11e3-4a18-8697-a5221fda5d02" providerId="ADAL" clId="{630F1CCB-86F2-4180-B257-3A400B626C1C}" dt="2022-10-14T01:43:42.846" v="2639" actId="20577"/>
        <pc:sldMkLst>
          <pc:docMk/>
          <pc:sldMk cId="251289542" sldId="388"/>
        </pc:sldMkLst>
        <pc:spChg chg="mod">
          <ac:chgData name="최제환" userId="aab9ff4e-11e3-4a18-8697-a5221fda5d02" providerId="ADAL" clId="{630F1CCB-86F2-4180-B257-3A400B626C1C}" dt="2022-10-14T01:27:40.717" v="2437" actId="5793"/>
          <ac:spMkLst>
            <pc:docMk/>
            <pc:sldMk cId="251289542" sldId="388"/>
            <ac:spMk id="2" creationId="{ED5D4315-7F0A-2863-1F78-6648C74CC549}"/>
          </ac:spMkLst>
        </pc:spChg>
        <pc:spChg chg="add mod">
          <ac:chgData name="최제환" userId="aab9ff4e-11e3-4a18-8697-a5221fda5d02" providerId="ADAL" clId="{630F1CCB-86F2-4180-B257-3A400B626C1C}" dt="2022-10-14T01:37:19.923" v="2508" actId="1076"/>
          <ac:spMkLst>
            <pc:docMk/>
            <pc:sldMk cId="251289542" sldId="388"/>
            <ac:spMk id="16" creationId="{A2E8F4CD-78CC-9DD3-647D-3A8D8E91DBD3}"/>
          </ac:spMkLst>
        </pc:spChg>
        <pc:spChg chg="add mod">
          <ac:chgData name="최제환" userId="aab9ff4e-11e3-4a18-8697-a5221fda5d02" providerId="ADAL" clId="{630F1CCB-86F2-4180-B257-3A400B626C1C}" dt="2022-10-14T01:39:00.153" v="2562" actId="1076"/>
          <ac:spMkLst>
            <pc:docMk/>
            <pc:sldMk cId="251289542" sldId="388"/>
            <ac:spMk id="17" creationId="{003223EE-6D55-7B6B-12C8-A24C4EAA36E3}"/>
          </ac:spMkLst>
        </pc:spChg>
        <pc:spChg chg="add mod">
          <ac:chgData name="최제환" userId="aab9ff4e-11e3-4a18-8697-a5221fda5d02" providerId="ADAL" clId="{630F1CCB-86F2-4180-B257-3A400B626C1C}" dt="2022-10-14T01:37:08.941" v="2505" actId="1076"/>
          <ac:spMkLst>
            <pc:docMk/>
            <pc:sldMk cId="251289542" sldId="388"/>
            <ac:spMk id="18" creationId="{226CD645-6FD1-1D06-B244-192C4EBF78C6}"/>
          </ac:spMkLst>
        </pc:spChg>
        <pc:spChg chg="add mod">
          <ac:chgData name="최제환" userId="aab9ff4e-11e3-4a18-8697-a5221fda5d02" providerId="ADAL" clId="{630F1CCB-86F2-4180-B257-3A400B626C1C}" dt="2022-10-14T01:38:39.297" v="2553" actId="1076"/>
          <ac:spMkLst>
            <pc:docMk/>
            <pc:sldMk cId="251289542" sldId="388"/>
            <ac:spMk id="19" creationId="{93B4D999-EE14-9EE0-BBE1-9EFEFC794EE4}"/>
          </ac:spMkLst>
        </pc:spChg>
        <pc:spChg chg="add mod">
          <ac:chgData name="최제환" userId="aab9ff4e-11e3-4a18-8697-a5221fda5d02" providerId="ADAL" clId="{630F1CCB-86F2-4180-B257-3A400B626C1C}" dt="2022-10-14T01:40:44.269" v="2581" actId="1076"/>
          <ac:spMkLst>
            <pc:docMk/>
            <pc:sldMk cId="251289542" sldId="388"/>
            <ac:spMk id="28" creationId="{4E6CF311-9445-A54C-CF0E-4C0FFA5E3618}"/>
          </ac:spMkLst>
        </pc:spChg>
        <pc:spChg chg="add mod">
          <ac:chgData name="최제환" userId="aab9ff4e-11e3-4a18-8697-a5221fda5d02" providerId="ADAL" clId="{630F1CCB-86F2-4180-B257-3A400B626C1C}" dt="2022-10-14T01:41:11.965" v="2601" actId="122"/>
          <ac:spMkLst>
            <pc:docMk/>
            <pc:sldMk cId="251289542" sldId="388"/>
            <ac:spMk id="29" creationId="{5AD9104F-D8F9-7502-50E2-F30C9FA9C087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0" creationId="{4546B85A-46AD-DB09-E2B6-395180A51BC9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1" creationId="{DC6B1571-A70C-885D-19E5-9BA8E1B677F1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2" creationId="{CCC49FC4-EACF-D870-65BB-ACFA36AECC72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3" creationId="{83039C79-C6CF-C182-1F00-61D41F5CA91E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4" creationId="{245E308A-2FFD-19FA-B68B-1F4B82957D7F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5" creationId="{67C6EB0E-DCF5-93F1-D2BF-4F675D781DD7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6" creationId="{E33B5CA4-EAF6-8E23-C89C-F9EB50D275FE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7" creationId="{2466721D-3D94-54BD-2123-EC601835F663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8" creationId="{B7E8A29A-6285-ACC6-DD4B-987C877FFDA0}"/>
          </ac:spMkLst>
        </pc:spChg>
        <pc:spChg chg="add del mod">
          <ac:chgData name="최제환" userId="aab9ff4e-11e3-4a18-8697-a5221fda5d02" providerId="ADAL" clId="{630F1CCB-86F2-4180-B257-3A400B626C1C}" dt="2022-10-14T01:42:31.954" v="2617" actId="478"/>
          <ac:spMkLst>
            <pc:docMk/>
            <pc:sldMk cId="251289542" sldId="388"/>
            <ac:spMk id="39" creationId="{89A4DB6C-9F44-8E9F-0B0B-1135178B69B0}"/>
          </ac:spMkLst>
        </pc:spChg>
        <pc:spChg chg="add mod">
          <ac:chgData name="최제환" userId="aab9ff4e-11e3-4a18-8697-a5221fda5d02" providerId="ADAL" clId="{630F1CCB-86F2-4180-B257-3A400B626C1C}" dt="2022-10-14T01:43:12.457" v="2624" actId="1076"/>
          <ac:spMkLst>
            <pc:docMk/>
            <pc:sldMk cId="251289542" sldId="388"/>
            <ac:spMk id="40" creationId="{3A147076-8C78-4A1B-2D46-8379C49E4F26}"/>
          </ac:spMkLst>
        </pc:spChg>
        <pc:spChg chg="add mod">
          <ac:chgData name="최제환" userId="aab9ff4e-11e3-4a18-8697-a5221fda5d02" providerId="ADAL" clId="{630F1CCB-86F2-4180-B257-3A400B626C1C}" dt="2022-10-14T01:43:20.500" v="2625" actId="208"/>
          <ac:spMkLst>
            <pc:docMk/>
            <pc:sldMk cId="251289542" sldId="388"/>
            <ac:spMk id="41" creationId="{F4E8CA72-6DE5-2FFB-6062-7F2080655D2F}"/>
          </ac:spMkLst>
        </pc:spChg>
        <pc:spChg chg="add mod">
          <ac:chgData name="최제환" userId="aab9ff4e-11e3-4a18-8697-a5221fda5d02" providerId="ADAL" clId="{630F1CCB-86F2-4180-B257-3A400B626C1C}" dt="2022-10-14T01:43:42.846" v="2639" actId="20577"/>
          <ac:spMkLst>
            <pc:docMk/>
            <pc:sldMk cId="251289542" sldId="388"/>
            <ac:spMk id="44" creationId="{F9B5BDD4-3CFE-4899-AFA8-D27ED4271738}"/>
          </ac:spMkLst>
        </pc:spChg>
        <pc:picChg chg="del mod">
          <ac:chgData name="최제환" userId="aab9ff4e-11e3-4a18-8697-a5221fda5d02" providerId="ADAL" clId="{630F1CCB-86F2-4180-B257-3A400B626C1C}" dt="2022-10-14T01:27:41.521" v="2439" actId="478"/>
          <ac:picMkLst>
            <pc:docMk/>
            <pc:sldMk cId="251289542" sldId="388"/>
            <ac:picMk id="4" creationId="{4CE831AE-CC58-FBD3-20DC-CEC9C321BC7B}"/>
          </ac:picMkLst>
        </pc:picChg>
        <pc:picChg chg="add del mod">
          <ac:chgData name="최제환" userId="aab9ff4e-11e3-4a18-8697-a5221fda5d02" providerId="ADAL" clId="{630F1CCB-86F2-4180-B257-3A400B626C1C}" dt="2022-10-14T01:29:25.743" v="2450" actId="478"/>
          <ac:picMkLst>
            <pc:docMk/>
            <pc:sldMk cId="251289542" sldId="388"/>
            <ac:picMk id="5" creationId="{9FF5C44E-39B1-906F-17DE-06B79840CB37}"/>
          </ac:picMkLst>
        </pc:picChg>
        <pc:picChg chg="add del mod">
          <ac:chgData name="최제환" userId="aab9ff4e-11e3-4a18-8697-a5221fda5d02" providerId="ADAL" clId="{630F1CCB-86F2-4180-B257-3A400B626C1C}" dt="2022-10-14T01:35:25.718" v="2456" actId="478"/>
          <ac:picMkLst>
            <pc:docMk/>
            <pc:sldMk cId="251289542" sldId="388"/>
            <ac:picMk id="7" creationId="{F41DFE09-575E-9DEC-9479-5949961C7EBE}"/>
          </ac:picMkLst>
        </pc:picChg>
        <pc:picChg chg="add del mod">
          <ac:chgData name="최제환" userId="aab9ff4e-11e3-4a18-8697-a5221fda5d02" providerId="ADAL" clId="{630F1CCB-86F2-4180-B257-3A400B626C1C}" dt="2022-10-14T01:35:26.406" v="2457" actId="478"/>
          <ac:picMkLst>
            <pc:docMk/>
            <pc:sldMk cId="251289542" sldId="388"/>
            <ac:picMk id="9" creationId="{5ED27EE5-54F2-5A5E-D387-1D106BD3594E}"/>
          </ac:picMkLst>
        </pc:picChg>
        <pc:picChg chg="add mod">
          <ac:chgData name="최제환" userId="aab9ff4e-11e3-4a18-8697-a5221fda5d02" providerId="ADAL" clId="{630F1CCB-86F2-4180-B257-3A400B626C1C}" dt="2022-10-14T01:38:43.033" v="2554" actId="1076"/>
          <ac:picMkLst>
            <pc:docMk/>
            <pc:sldMk cId="251289542" sldId="388"/>
            <ac:picMk id="11" creationId="{D9427054-A566-9BB4-0435-6A813C460811}"/>
          </ac:picMkLst>
        </pc:picChg>
        <pc:picChg chg="add mod">
          <ac:chgData name="최제환" userId="aab9ff4e-11e3-4a18-8697-a5221fda5d02" providerId="ADAL" clId="{630F1CCB-86F2-4180-B257-3A400B626C1C}" dt="2022-10-14T01:38:47.777" v="2555" actId="1076"/>
          <ac:picMkLst>
            <pc:docMk/>
            <pc:sldMk cId="251289542" sldId="388"/>
            <ac:picMk id="13" creationId="{E964C7DF-C945-7F46-0095-2876FBC75216}"/>
          </ac:picMkLst>
        </pc:picChg>
        <pc:picChg chg="add mod">
          <ac:chgData name="최제환" userId="aab9ff4e-11e3-4a18-8697-a5221fda5d02" providerId="ADAL" clId="{630F1CCB-86F2-4180-B257-3A400B626C1C}" dt="2022-10-14T01:37:00.127" v="2504" actId="1076"/>
          <ac:picMkLst>
            <pc:docMk/>
            <pc:sldMk cId="251289542" sldId="388"/>
            <ac:picMk id="15" creationId="{DF44FF6F-1873-B1F9-EC4F-8B2DC6214A44}"/>
          </ac:picMkLst>
        </pc:picChg>
        <pc:cxnChg chg="add mod">
          <ac:chgData name="최제환" userId="aab9ff4e-11e3-4a18-8697-a5221fda5d02" providerId="ADAL" clId="{630F1CCB-86F2-4180-B257-3A400B626C1C}" dt="2022-10-14T01:39:30.063" v="2568" actId="208"/>
          <ac:cxnSpMkLst>
            <pc:docMk/>
            <pc:sldMk cId="251289542" sldId="388"/>
            <ac:cxnSpMk id="21" creationId="{3880AB84-0581-DC51-46AB-5F7F3B63A3FF}"/>
          </ac:cxnSpMkLst>
        </pc:cxnChg>
        <pc:cxnChg chg="add mod">
          <ac:chgData name="최제환" userId="aab9ff4e-11e3-4a18-8697-a5221fda5d02" providerId="ADAL" clId="{630F1CCB-86F2-4180-B257-3A400B626C1C}" dt="2022-10-14T01:39:35.105" v="2570" actId="1076"/>
          <ac:cxnSpMkLst>
            <pc:docMk/>
            <pc:sldMk cId="251289542" sldId="388"/>
            <ac:cxnSpMk id="25" creationId="{F601A3F7-2A6B-550D-D976-F056CB04BB6B}"/>
          </ac:cxnSpMkLst>
        </pc:cxnChg>
        <pc:cxnChg chg="add mod">
          <ac:chgData name="최제환" userId="aab9ff4e-11e3-4a18-8697-a5221fda5d02" providerId="ADAL" clId="{630F1CCB-86F2-4180-B257-3A400B626C1C}" dt="2022-10-14T01:40:01.799" v="2572" actId="1076"/>
          <ac:cxnSpMkLst>
            <pc:docMk/>
            <pc:sldMk cId="251289542" sldId="388"/>
            <ac:cxnSpMk id="26" creationId="{498588A3-E0F6-F4B1-2953-34D83F247E96}"/>
          </ac:cxnSpMkLst>
        </pc:cxnChg>
        <pc:cxnChg chg="add mod">
          <ac:chgData name="최제환" userId="aab9ff4e-11e3-4a18-8697-a5221fda5d02" providerId="ADAL" clId="{630F1CCB-86F2-4180-B257-3A400B626C1C}" dt="2022-10-14T01:40:01.799" v="2572" actId="1076"/>
          <ac:cxnSpMkLst>
            <pc:docMk/>
            <pc:sldMk cId="251289542" sldId="388"/>
            <ac:cxnSpMk id="27" creationId="{1FBAE407-5415-4E4D-FCA2-BB5CEB5B04D7}"/>
          </ac:cxnSpMkLst>
        </pc:cxnChg>
        <pc:cxnChg chg="add mod">
          <ac:chgData name="최제환" userId="aab9ff4e-11e3-4a18-8697-a5221fda5d02" providerId="ADAL" clId="{630F1CCB-86F2-4180-B257-3A400B626C1C}" dt="2022-10-14T01:43:33.449" v="2629" actId="1076"/>
          <ac:cxnSpMkLst>
            <pc:docMk/>
            <pc:sldMk cId="251289542" sldId="388"/>
            <ac:cxnSpMk id="42" creationId="{657CE78D-72EA-5DF9-A850-481360BAE4B0}"/>
          </ac:cxnSpMkLst>
        </pc:cxnChg>
      </pc:sldChg>
      <pc:sldChg chg="delSp modSp add del mod">
        <pc:chgData name="최제환" userId="aab9ff4e-11e3-4a18-8697-a5221fda5d02" providerId="ADAL" clId="{630F1CCB-86F2-4180-B257-3A400B626C1C}" dt="2022-10-14T01:44:20.079" v="2644" actId="47"/>
        <pc:sldMkLst>
          <pc:docMk/>
          <pc:sldMk cId="1083963949" sldId="389"/>
        </pc:sldMkLst>
        <pc:spChg chg="del mod">
          <ac:chgData name="최제환" userId="aab9ff4e-11e3-4a18-8697-a5221fda5d02" providerId="ADAL" clId="{630F1CCB-86F2-4180-B257-3A400B626C1C}" dt="2022-10-14T01:44:18.135" v="2643" actId="478"/>
          <ac:spMkLst>
            <pc:docMk/>
            <pc:sldMk cId="1083963949" sldId="389"/>
            <ac:spMk id="2" creationId="{ED5D4315-7F0A-2863-1F78-6648C74CC549}"/>
          </ac:spMkLst>
        </pc:spChg>
      </pc:sldChg>
      <pc:sldChg chg="addSp delSp modSp add mod ord modNotesTx">
        <pc:chgData name="최제환" userId="aab9ff4e-11e3-4a18-8697-a5221fda5d02" providerId="ADAL" clId="{630F1CCB-86F2-4180-B257-3A400B626C1C}" dt="2022-10-14T01:53:36.126" v="2869" actId="1076"/>
        <pc:sldMkLst>
          <pc:docMk/>
          <pc:sldMk cId="1700322731" sldId="389"/>
        </pc:sldMkLst>
        <pc:spChg chg="mod">
          <ac:chgData name="최제환" userId="aab9ff4e-11e3-4a18-8697-a5221fda5d02" providerId="ADAL" clId="{630F1CCB-86F2-4180-B257-3A400B626C1C}" dt="2022-10-14T01:48:00.692" v="2798" actId="5793"/>
          <ac:spMkLst>
            <pc:docMk/>
            <pc:sldMk cId="1700322731" sldId="389"/>
            <ac:spMk id="2" creationId="{ED5D4315-7F0A-2863-1F78-6648C74CC549}"/>
          </ac:spMkLst>
        </pc:spChg>
        <pc:spChg chg="add mod">
          <ac:chgData name="최제환" userId="aab9ff4e-11e3-4a18-8697-a5221fda5d02" providerId="ADAL" clId="{630F1CCB-86F2-4180-B257-3A400B626C1C}" dt="2022-10-14T01:45:53.733" v="2747" actId="1076"/>
          <ac:spMkLst>
            <pc:docMk/>
            <pc:sldMk cId="1700322731" sldId="389"/>
            <ac:spMk id="3" creationId="{EAA67E8F-B793-6585-D21C-B456F6701DF4}"/>
          </ac:spMkLst>
        </pc:spChg>
        <pc:spChg chg="add mod">
          <ac:chgData name="최제환" userId="aab9ff4e-11e3-4a18-8697-a5221fda5d02" providerId="ADAL" clId="{630F1CCB-86F2-4180-B257-3A400B626C1C}" dt="2022-10-14T01:45:53.733" v="2747" actId="1076"/>
          <ac:spMkLst>
            <pc:docMk/>
            <pc:sldMk cId="1700322731" sldId="389"/>
            <ac:spMk id="4" creationId="{AF7EA238-1D9A-05E4-64DD-B7EF598416C7}"/>
          </ac:spMkLst>
        </pc:spChg>
        <pc:spChg chg="add mod">
          <ac:chgData name="최제환" userId="aab9ff4e-11e3-4a18-8697-a5221fda5d02" providerId="ADAL" clId="{630F1CCB-86F2-4180-B257-3A400B626C1C}" dt="2022-10-14T01:47:32.075" v="2781" actId="1076"/>
          <ac:spMkLst>
            <pc:docMk/>
            <pc:sldMk cId="1700322731" sldId="389"/>
            <ac:spMk id="5" creationId="{AE8D7B71-88C8-4570-54CC-5203F868998B}"/>
          </ac:spMkLst>
        </pc:spChg>
        <pc:spChg chg="add mod">
          <ac:chgData name="최제환" userId="aab9ff4e-11e3-4a18-8697-a5221fda5d02" providerId="ADAL" clId="{630F1CCB-86F2-4180-B257-3A400B626C1C}" dt="2022-10-14T01:47:54.605" v="2795" actId="20577"/>
          <ac:spMkLst>
            <pc:docMk/>
            <pc:sldMk cId="1700322731" sldId="389"/>
            <ac:spMk id="6" creationId="{859FA880-5AF2-E84C-DC93-55A592E6A624}"/>
          </ac:spMkLst>
        </pc:spChg>
        <pc:spChg chg="add mod">
          <ac:chgData name="최제환" userId="aab9ff4e-11e3-4a18-8697-a5221fda5d02" providerId="ADAL" clId="{630F1CCB-86F2-4180-B257-3A400B626C1C}" dt="2022-10-14T01:53:04.320" v="2836" actId="1076"/>
          <ac:spMkLst>
            <pc:docMk/>
            <pc:sldMk cId="1700322731" sldId="389"/>
            <ac:spMk id="28" creationId="{58E298DA-ED00-B39F-F4C2-8D86306DC02B}"/>
          </ac:spMkLst>
        </pc:spChg>
        <pc:spChg chg="add mod">
          <ac:chgData name="최제환" userId="aab9ff4e-11e3-4a18-8697-a5221fda5d02" providerId="ADAL" clId="{630F1CCB-86F2-4180-B257-3A400B626C1C}" dt="2022-10-14T01:53:36.126" v="2869" actId="1076"/>
          <ac:spMkLst>
            <pc:docMk/>
            <pc:sldMk cId="1700322731" sldId="389"/>
            <ac:spMk id="29" creationId="{B1231266-9158-FB34-3261-2887F9F09CE6}"/>
          </ac:spMkLst>
        </pc:spChg>
        <pc:picChg chg="add mod">
          <ac:chgData name="최제환" userId="aab9ff4e-11e3-4a18-8697-a5221fda5d02" providerId="ADAL" clId="{630F1CCB-86F2-4180-B257-3A400B626C1C}" dt="2022-10-14T01:50:22.772" v="2806" actId="1076"/>
          <ac:picMkLst>
            <pc:docMk/>
            <pc:sldMk cId="1700322731" sldId="389"/>
            <ac:picMk id="8" creationId="{39D2CCB5-CE82-A9C0-BA01-92985EC96356}"/>
          </ac:picMkLst>
        </pc:picChg>
        <pc:picChg chg="add mod">
          <ac:chgData name="최제환" userId="aab9ff4e-11e3-4a18-8697-a5221fda5d02" providerId="ADAL" clId="{630F1CCB-86F2-4180-B257-3A400B626C1C}" dt="2022-10-14T01:50:39.804" v="2811" actId="1076"/>
          <ac:picMkLst>
            <pc:docMk/>
            <pc:sldMk cId="1700322731" sldId="389"/>
            <ac:picMk id="10" creationId="{5265A41F-DF37-091D-9108-6D80A5D1A83F}"/>
          </ac:picMkLst>
        </pc:picChg>
        <pc:picChg chg="add mod">
          <ac:chgData name="최제환" userId="aab9ff4e-11e3-4a18-8697-a5221fda5d02" providerId="ADAL" clId="{630F1CCB-86F2-4180-B257-3A400B626C1C}" dt="2022-10-14T01:50:38.011" v="2810" actId="1076"/>
          <ac:picMkLst>
            <pc:docMk/>
            <pc:sldMk cId="1700322731" sldId="389"/>
            <ac:picMk id="12" creationId="{A42658DB-4193-2BB4-07AF-375F136FE1B1}"/>
          </ac:picMkLst>
        </pc:picChg>
        <pc:picChg chg="add del mod">
          <ac:chgData name="최제환" userId="aab9ff4e-11e3-4a18-8697-a5221fda5d02" providerId="ADAL" clId="{630F1CCB-86F2-4180-B257-3A400B626C1C}" dt="2022-10-14T01:52:22.852" v="2830" actId="478"/>
          <ac:picMkLst>
            <pc:docMk/>
            <pc:sldMk cId="1700322731" sldId="389"/>
            <ac:picMk id="27" creationId="{96E97DBE-B37C-D3B7-AEA3-F9C3652ABEE0}"/>
          </ac:picMkLst>
        </pc:picChg>
        <pc:cxnChg chg="add mod">
          <ac:chgData name="최제환" userId="aab9ff4e-11e3-4a18-8697-a5221fda5d02" providerId="ADAL" clId="{630F1CCB-86F2-4180-B257-3A400B626C1C}" dt="2022-10-14T01:51:36.891" v="2824" actId="1076"/>
          <ac:cxnSpMkLst>
            <pc:docMk/>
            <pc:sldMk cId="1700322731" sldId="389"/>
            <ac:cxnSpMk id="14" creationId="{05CAAF01-8F84-02D7-834F-386919BE60E6}"/>
          </ac:cxnSpMkLst>
        </pc:cxnChg>
        <pc:cxnChg chg="add mod">
          <ac:chgData name="최제환" userId="aab9ff4e-11e3-4a18-8697-a5221fda5d02" providerId="ADAL" clId="{630F1CCB-86F2-4180-B257-3A400B626C1C}" dt="2022-10-14T01:51:24.394" v="2819" actId="14100"/>
          <ac:cxnSpMkLst>
            <pc:docMk/>
            <pc:sldMk cId="1700322731" sldId="389"/>
            <ac:cxnSpMk id="17" creationId="{8DE8144D-1740-3B9B-8170-8C24FE526CA5}"/>
          </ac:cxnSpMkLst>
        </pc:cxnChg>
        <pc:cxnChg chg="add mod">
          <ac:chgData name="최제환" userId="aab9ff4e-11e3-4a18-8697-a5221fda5d02" providerId="ADAL" clId="{630F1CCB-86F2-4180-B257-3A400B626C1C}" dt="2022-10-14T01:51:33.378" v="2822" actId="14100"/>
          <ac:cxnSpMkLst>
            <pc:docMk/>
            <pc:sldMk cId="1700322731" sldId="389"/>
            <ac:cxnSpMk id="20" creationId="{5DDEDD4E-88A0-8B59-4006-591DA8CB8B82}"/>
          </ac:cxnSpMkLst>
        </pc:cxnChg>
        <pc:cxnChg chg="add mod">
          <ac:chgData name="최제환" userId="aab9ff4e-11e3-4a18-8697-a5221fda5d02" providerId="ADAL" clId="{630F1CCB-86F2-4180-B257-3A400B626C1C}" dt="2022-10-14T01:51:42.970" v="2827" actId="14100"/>
          <ac:cxnSpMkLst>
            <pc:docMk/>
            <pc:sldMk cId="1700322731" sldId="389"/>
            <ac:cxnSpMk id="23" creationId="{F61B1351-2EB0-4160-6201-02829A1791A4}"/>
          </ac:cxnSpMkLst>
        </pc:cxnChg>
      </pc:sldChg>
      <pc:sldChg chg="addSp delSp modSp add mod ord">
        <pc:chgData name="최제환" userId="aab9ff4e-11e3-4a18-8697-a5221fda5d02" providerId="ADAL" clId="{630F1CCB-86F2-4180-B257-3A400B626C1C}" dt="2022-10-14T12:12:35.814" v="2885" actId="1076"/>
        <pc:sldMkLst>
          <pc:docMk/>
          <pc:sldMk cId="1462264834" sldId="390"/>
        </pc:sldMkLst>
        <pc:spChg chg="mod">
          <ac:chgData name="최제환" userId="aab9ff4e-11e3-4a18-8697-a5221fda5d02" providerId="ADAL" clId="{630F1CCB-86F2-4180-B257-3A400B626C1C}" dt="2022-10-14T01:54:05.735" v="2876" actId="5793"/>
          <ac:spMkLst>
            <pc:docMk/>
            <pc:sldMk cId="1462264834" sldId="390"/>
            <ac:spMk id="2" creationId="{ED5D4315-7F0A-2863-1F78-6648C74CC549}"/>
          </ac:spMkLst>
        </pc:spChg>
        <pc:spChg chg="add del">
          <ac:chgData name="최제환" userId="aab9ff4e-11e3-4a18-8697-a5221fda5d02" providerId="ADAL" clId="{630F1CCB-86F2-4180-B257-3A400B626C1C}" dt="2022-10-14T02:51:50.462" v="2883" actId="22"/>
          <ac:spMkLst>
            <pc:docMk/>
            <pc:sldMk cId="1462264834" sldId="390"/>
            <ac:spMk id="6" creationId="{FEA436BD-2B41-E767-D3E2-12E4BC594AAB}"/>
          </ac:spMkLst>
        </pc:spChg>
        <pc:picChg chg="add mod">
          <ac:chgData name="최제환" userId="aab9ff4e-11e3-4a18-8697-a5221fda5d02" providerId="ADAL" clId="{630F1CCB-86F2-4180-B257-3A400B626C1C}" dt="2022-10-14T12:12:35.814" v="2885" actId="1076"/>
          <ac:picMkLst>
            <pc:docMk/>
            <pc:sldMk cId="1462264834" sldId="390"/>
            <ac:picMk id="4" creationId="{FE9A9CB4-6DF9-3640-6608-E51C35E543EC}"/>
          </ac:picMkLst>
        </pc:picChg>
      </pc:sldChg>
      <pc:sldChg chg="add del">
        <pc:chgData name="최제환" userId="aab9ff4e-11e3-4a18-8697-a5221fda5d02" providerId="ADAL" clId="{630F1CCB-86F2-4180-B257-3A400B626C1C}" dt="2022-10-14T01:53:44.339" v="2871"/>
        <pc:sldMkLst>
          <pc:docMk/>
          <pc:sldMk cId="2717452681" sldId="390"/>
        </pc:sldMkLst>
      </pc:sldChg>
    </pc:docChg>
  </pc:docChgLst>
  <pc:docChgLst>
    <pc:chgData name="최제환" userId="aab9ff4e-11e3-4a18-8697-a5221fda5d02" providerId="ADAL" clId="{C94B5F98-E268-443F-BA28-C24DE02F8CD5}"/>
    <pc:docChg chg="custSel addSld modSld">
      <pc:chgData name="최제환" userId="aab9ff4e-11e3-4a18-8697-a5221fda5d02" providerId="ADAL" clId="{C94B5F98-E268-443F-BA28-C24DE02F8CD5}" dt="2023-03-03T12:29:51.259" v="244" actId="20577"/>
      <pc:docMkLst>
        <pc:docMk/>
      </pc:docMkLst>
      <pc:sldChg chg="modSp mod">
        <pc:chgData name="최제환" userId="aab9ff4e-11e3-4a18-8697-a5221fda5d02" providerId="ADAL" clId="{C94B5F98-E268-443F-BA28-C24DE02F8CD5}" dt="2023-03-03T12:24:37.786" v="86" actId="20577"/>
        <pc:sldMkLst>
          <pc:docMk/>
          <pc:sldMk cId="1507444018" sldId="438"/>
        </pc:sldMkLst>
        <pc:spChg chg="mod">
          <ac:chgData name="최제환" userId="aab9ff4e-11e3-4a18-8697-a5221fda5d02" providerId="ADAL" clId="{C94B5F98-E268-443F-BA28-C24DE02F8CD5}" dt="2023-03-03T12:24:37.786" v="86" actId="20577"/>
          <ac:spMkLst>
            <pc:docMk/>
            <pc:sldMk cId="1507444018" sldId="438"/>
            <ac:spMk id="91" creationId="{00000000-0000-0000-0000-000000000000}"/>
          </ac:spMkLst>
        </pc:spChg>
      </pc:sldChg>
      <pc:sldChg chg="modSp add mod">
        <pc:chgData name="최제환" userId="aab9ff4e-11e3-4a18-8697-a5221fda5d02" providerId="ADAL" clId="{C94B5F98-E268-443F-BA28-C24DE02F8CD5}" dt="2023-03-03T12:29:51.259" v="244" actId="20577"/>
        <pc:sldMkLst>
          <pc:docMk/>
          <pc:sldMk cId="1911249685" sldId="439"/>
        </pc:sldMkLst>
        <pc:spChg chg="mod">
          <ac:chgData name="최제환" userId="aab9ff4e-11e3-4a18-8697-a5221fda5d02" providerId="ADAL" clId="{C94B5F98-E268-443F-BA28-C24DE02F8CD5}" dt="2023-03-03T12:25:15.259" v="129" actId="6549"/>
          <ac:spMkLst>
            <pc:docMk/>
            <pc:sldMk cId="1911249685" sldId="439"/>
            <ac:spMk id="90" creationId="{00000000-0000-0000-0000-000000000000}"/>
          </ac:spMkLst>
        </pc:spChg>
        <pc:spChg chg="mod">
          <ac:chgData name="최제환" userId="aab9ff4e-11e3-4a18-8697-a5221fda5d02" providerId="ADAL" clId="{C94B5F98-E268-443F-BA28-C24DE02F8CD5}" dt="2023-03-03T12:29:51.259" v="244" actId="20577"/>
          <ac:spMkLst>
            <pc:docMk/>
            <pc:sldMk cId="1911249685" sldId="439"/>
            <ac:spMk id="91" creationId="{00000000-0000-0000-0000-000000000000}"/>
          </ac:spMkLst>
        </pc:spChg>
      </pc:sldChg>
    </pc:docChg>
  </pc:docChgLst>
  <pc:docChgLst>
    <pc:chgData name="최제환" userId="aab9ff4e-11e3-4a18-8697-a5221fda5d02" providerId="ADAL" clId="{E66F9710-5719-4226-A681-9665F8C5A037}"/>
    <pc:docChg chg="undo custSel addSld modSld">
      <pc:chgData name="최제환" userId="aab9ff4e-11e3-4a18-8697-a5221fda5d02" providerId="ADAL" clId="{E66F9710-5719-4226-A681-9665F8C5A037}" dt="2023-03-03T18:34:19.921" v="3424" actId="20577"/>
      <pc:docMkLst>
        <pc:docMk/>
      </pc:docMkLst>
      <pc:sldChg chg="modSp mod">
        <pc:chgData name="최제환" userId="aab9ff4e-11e3-4a18-8697-a5221fda5d02" providerId="ADAL" clId="{E66F9710-5719-4226-A681-9665F8C5A037}" dt="2023-03-03T13:12:32.658" v="0" actId="14100"/>
        <pc:sldMkLst>
          <pc:docMk/>
          <pc:sldMk cId="4002548025" sldId="370"/>
        </pc:sldMkLst>
        <pc:spChg chg="mod">
          <ac:chgData name="최제환" userId="aab9ff4e-11e3-4a18-8697-a5221fda5d02" providerId="ADAL" clId="{E66F9710-5719-4226-A681-9665F8C5A037}" dt="2023-03-03T13:12:32.658" v="0" actId="14100"/>
          <ac:spMkLst>
            <pc:docMk/>
            <pc:sldMk cId="4002548025" sldId="370"/>
            <ac:spMk id="2" creationId="{4545241C-9510-C7E9-B95B-B80EC11AD146}"/>
          </ac:spMkLst>
        </pc:spChg>
      </pc:sldChg>
      <pc:sldChg chg="modSp mod">
        <pc:chgData name="최제환" userId="aab9ff4e-11e3-4a18-8697-a5221fda5d02" providerId="ADAL" clId="{E66F9710-5719-4226-A681-9665F8C5A037}" dt="2023-03-03T18:00:06.912" v="2909" actId="5793"/>
        <pc:sldMkLst>
          <pc:docMk/>
          <pc:sldMk cId="3592667069" sldId="397"/>
        </pc:sldMkLst>
        <pc:spChg chg="mod">
          <ac:chgData name="최제환" userId="aab9ff4e-11e3-4a18-8697-a5221fda5d02" providerId="ADAL" clId="{E66F9710-5719-4226-A681-9665F8C5A037}" dt="2023-03-03T18:00:06.912" v="2909" actId="5793"/>
          <ac:spMkLst>
            <pc:docMk/>
            <pc:sldMk cId="3592667069" sldId="397"/>
            <ac:spMk id="2" creationId="{ED5D4315-7F0A-2863-1F78-6648C74CC549}"/>
          </ac:spMkLst>
        </pc:spChg>
      </pc:sldChg>
      <pc:sldChg chg="addSp delSp modSp mod">
        <pc:chgData name="최제환" userId="aab9ff4e-11e3-4a18-8697-a5221fda5d02" providerId="ADAL" clId="{E66F9710-5719-4226-A681-9665F8C5A037}" dt="2023-03-03T18:13:13.753" v="3103" actId="14100"/>
        <pc:sldMkLst>
          <pc:docMk/>
          <pc:sldMk cId="3353886356" sldId="404"/>
        </pc:sldMkLst>
        <pc:spChg chg="del">
          <ac:chgData name="최제환" userId="aab9ff4e-11e3-4a18-8697-a5221fda5d02" providerId="ADAL" clId="{E66F9710-5719-4226-A681-9665F8C5A037}" dt="2023-03-03T18:03:07.933" v="2912" actId="478"/>
          <ac:spMkLst>
            <pc:docMk/>
            <pc:sldMk cId="3353886356" sldId="404"/>
            <ac:spMk id="4" creationId="{1E659AEE-A526-F550-65B5-AFD251EC4016}"/>
          </ac:spMkLst>
        </pc:spChg>
        <pc:spChg chg="del">
          <ac:chgData name="최제환" userId="aab9ff4e-11e3-4a18-8697-a5221fda5d02" providerId="ADAL" clId="{E66F9710-5719-4226-A681-9665F8C5A037}" dt="2023-03-03T18:03:07.933" v="2912" actId="478"/>
          <ac:spMkLst>
            <pc:docMk/>
            <pc:sldMk cId="3353886356" sldId="404"/>
            <ac:spMk id="5" creationId="{5D0982DE-BFDC-A929-43F6-2E67C130D645}"/>
          </ac:spMkLst>
        </pc:spChg>
        <pc:spChg chg="del">
          <ac:chgData name="최제환" userId="aab9ff4e-11e3-4a18-8697-a5221fda5d02" providerId="ADAL" clId="{E66F9710-5719-4226-A681-9665F8C5A037}" dt="2023-03-03T18:03:07.933" v="2912" actId="478"/>
          <ac:spMkLst>
            <pc:docMk/>
            <pc:sldMk cId="3353886356" sldId="404"/>
            <ac:spMk id="7" creationId="{DC6EE839-B38D-42AE-7949-68B3CC13F71D}"/>
          </ac:spMkLst>
        </pc:spChg>
        <pc:spChg chg="add mod">
          <ac:chgData name="최제환" userId="aab9ff4e-11e3-4a18-8697-a5221fda5d02" providerId="ADAL" clId="{E66F9710-5719-4226-A681-9665F8C5A037}" dt="2023-03-03T18:08:12.168" v="2989" actId="1035"/>
          <ac:spMkLst>
            <pc:docMk/>
            <pc:sldMk cId="3353886356" sldId="404"/>
            <ac:spMk id="10" creationId="{5E52DAB8-EF84-C8C5-2E15-B26423BE327A}"/>
          </ac:spMkLst>
        </pc:spChg>
        <pc:spChg chg="add mod">
          <ac:chgData name="최제환" userId="aab9ff4e-11e3-4a18-8697-a5221fda5d02" providerId="ADAL" clId="{E66F9710-5719-4226-A681-9665F8C5A037}" dt="2023-03-03T18:08:12.168" v="2989" actId="1035"/>
          <ac:spMkLst>
            <pc:docMk/>
            <pc:sldMk cId="3353886356" sldId="404"/>
            <ac:spMk id="11" creationId="{D0FA38DE-475E-2C3D-85F4-9773FBA6D219}"/>
          </ac:spMkLst>
        </pc:spChg>
        <pc:spChg chg="add mod">
          <ac:chgData name="최제환" userId="aab9ff4e-11e3-4a18-8697-a5221fda5d02" providerId="ADAL" clId="{E66F9710-5719-4226-A681-9665F8C5A037}" dt="2023-03-03T18:08:12.168" v="2989" actId="1035"/>
          <ac:spMkLst>
            <pc:docMk/>
            <pc:sldMk cId="3353886356" sldId="404"/>
            <ac:spMk id="12" creationId="{CBEC6F39-429E-E817-C0B2-5C5379AC98E1}"/>
          </ac:spMkLst>
        </pc:spChg>
        <pc:spChg chg="add mod">
          <ac:chgData name="최제환" userId="aab9ff4e-11e3-4a18-8697-a5221fda5d02" providerId="ADAL" clId="{E66F9710-5719-4226-A681-9665F8C5A037}" dt="2023-03-03T18:08:38.589" v="3000" actId="20577"/>
          <ac:spMkLst>
            <pc:docMk/>
            <pc:sldMk cId="3353886356" sldId="404"/>
            <ac:spMk id="13" creationId="{74204A5C-9DD0-8DCC-E456-A3BF92D8A515}"/>
          </ac:spMkLst>
        </pc:spChg>
        <pc:spChg chg="add mod">
          <ac:chgData name="최제환" userId="aab9ff4e-11e3-4a18-8697-a5221fda5d02" providerId="ADAL" clId="{E66F9710-5719-4226-A681-9665F8C5A037}" dt="2023-03-03T18:08:36.541" v="2997" actId="20577"/>
          <ac:spMkLst>
            <pc:docMk/>
            <pc:sldMk cId="3353886356" sldId="404"/>
            <ac:spMk id="14" creationId="{FD5E846F-A679-4F0F-E5AA-44A664FFDD31}"/>
          </ac:spMkLst>
        </pc:spChg>
        <pc:spChg chg="add mod">
          <ac:chgData name="최제환" userId="aab9ff4e-11e3-4a18-8697-a5221fda5d02" providerId="ADAL" clId="{E66F9710-5719-4226-A681-9665F8C5A037}" dt="2023-03-03T18:08:32.980" v="2994" actId="20577"/>
          <ac:spMkLst>
            <pc:docMk/>
            <pc:sldMk cId="3353886356" sldId="404"/>
            <ac:spMk id="15" creationId="{913E9188-A6AA-DB8A-47EC-D5EF0927456F}"/>
          </ac:spMkLst>
        </pc:spChg>
        <pc:spChg chg="add mod">
          <ac:chgData name="최제환" userId="aab9ff4e-11e3-4a18-8697-a5221fda5d02" providerId="ADAL" clId="{E66F9710-5719-4226-A681-9665F8C5A037}" dt="2023-03-03T18:08:58.041" v="3014" actId="20577"/>
          <ac:spMkLst>
            <pc:docMk/>
            <pc:sldMk cId="3353886356" sldId="404"/>
            <ac:spMk id="16" creationId="{BEA9CC11-2CED-043E-DB4A-71C2C70AED52}"/>
          </ac:spMkLst>
        </pc:spChg>
        <pc:spChg chg="add mod">
          <ac:chgData name="최제환" userId="aab9ff4e-11e3-4a18-8697-a5221fda5d02" providerId="ADAL" clId="{E66F9710-5719-4226-A681-9665F8C5A037}" dt="2023-03-03T18:08:55.596" v="3011" actId="20577"/>
          <ac:spMkLst>
            <pc:docMk/>
            <pc:sldMk cId="3353886356" sldId="404"/>
            <ac:spMk id="17" creationId="{0BC69B46-43F9-2AA6-EC5A-A326B8FAB286}"/>
          </ac:spMkLst>
        </pc:spChg>
        <pc:spChg chg="add mod">
          <ac:chgData name="최제환" userId="aab9ff4e-11e3-4a18-8697-a5221fda5d02" providerId="ADAL" clId="{E66F9710-5719-4226-A681-9665F8C5A037}" dt="2023-03-03T18:08:52.686" v="3008" actId="20577"/>
          <ac:spMkLst>
            <pc:docMk/>
            <pc:sldMk cId="3353886356" sldId="404"/>
            <ac:spMk id="18" creationId="{BD319CB2-89BF-257F-C1AF-CC2EB038C8AD}"/>
          </ac:spMkLst>
        </pc:spChg>
        <pc:spChg chg="add mod">
          <ac:chgData name="최제환" userId="aab9ff4e-11e3-4a18-8697-a5221fda5d02" providerId="ADAL" clId="{E66F9710-5719-4226-A681-9665F8C5A037}" dt="2023-03-03T18:12:28.055" v="3092" actId="1035"/>
          <ac:spMkLst>
            <pc:docMk/>
            <pc:sldMk cId="3353886356" sldId="404"/>
            <ac:spMk id="28" creationId="{DBF402BA-A76B-6136-5289-822F53A3F824}"/>
          </ac:spMkLst>
        </pc:spChg>
        <pc:spChg chg="add mod">
          <ac:chgData name="최제환" userId="aab9ff4e-11e3-4a18-8697-a5221fda5d02" providerId="ADAL" clId="{E66F9710-5719-4226-A681-9665F8C5A037}" dt="2023-03-03T18:12:28.055" v="3092" actId="1035"/>
          <ac:spMkLst>
            <pc:docMk/>
            <pc:sldMk cId="3353886356" sldId="404"/>
            <ac:spMk id="29" creationId="{2B79C54A-8455-B5FD-C3E5-357A8F010B67}"/>
          </ac:spMkLst>
        </pc:spChg>
        <pc:spChg chg="add mod">
          <ac:chgData name="최제환" userId="aab9ff4e-11e3-4a18-8697-a5221fda5d02" providerId="ADAL" clId="{E66F9710-5719-4226-A681-9665F8C5A037}" dt="2023-03-03T18:12:28.055" v="3092" actId="1035"/>
          <ac:spMkLst>
            <pc:docMk/>
            <pc:sldMk cId="3353886356" sldId="404"/>
            <ac:spMk id="30" creationId="{99F1226C-8808-F1CA-C665-F5FA575CF4A6}"/>
          </ac:spMkLst>
        </pc:spChg>
        <pc:spChg chg="mod">
          <ac:chgData name="최제환" userId="aab9ff4e-11e3-4a18-8697-a5221fda5d02" providerId="ADAL" clId="{E66F9710-5719-4226-A681-9665F8C5A037}" dt="2023-03-03T18:03:19.013" v="2931" actId="20577"/>
          <ac:spMkLst>
            <pc:docMk/>
            <pc:sldMk cId="3353886356" sldId="404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8:06:18.496" v="2949" actId="20577"/>
          <ac:spMkLst>
            <pc:docMk/>
            <pc:sldMk cId="3353886356" sldId="404"/>
            <ac:spMk id="91" creationId="{00000000-0000-0000-0000-000000000000}"/>
          </ac:spMkLst>
        </pc:spChg>
        <pc:picChg chg="del">
          <ac:chgData name="최제환" userId="aab9ff4e-11e3-4a18-8697-a5221fda5d02" providerId="ADAL" clId="{E66F9710-5719-4226-A681-9665F8C5A037}" dt="2023-03-03T18:03:06.143" v="2911" actId="478"/>
          <ac:picMkLst>
            <pc:docMk/>
            <pc:sldMk cId="3353886356" sldId="404"/>
            <ac:picMk id="3" creationId="{D2FCEFA6-3563-6425-9552-9C6015660067}"/>
          </ac:picMkLst>
        </pc:picChg>
        <pc:picChg chg="add mod">
          <ac:chgData name="최제환" userId="aab9ff4e-11e3-4a18-8697-a5221fda5d02" providerId="ADAL" clId="{E66F9710-5719-4226-A681-9665F8C5A037}" dt="2023-03-03T18:06:45.998" v="2952" actId="1076"/>
          <ac:picMkLst>
            <pc:docMk/>
            <pc:sldMk cId="3353886356" sldId="404"/>
            <ac:picMk id="6" creationId="{913863EC-68AB-376D-9BF1-C369BA38AD34}"/>
          </ac:picMkLst>
        </pc:picChg>
        <pc:picChg chg="add mod">
          <ac:chgData name="최제환" userId="aab9ff4e-11e3-4a18-8697-a5221fda5d02" providerId="ADAL" clId="{E66F9710-5719-4226-A681-9665F8C5A037}" dt="2023-03-03T18:12:28.055" v="3092" actId="1035"/>
          <ac:picMkLst>
            <pc:docMk/>
            <pc:sldMk cId="3353886356" sldId="404"/>
            <ac:picMk id="9" creationId="{B2926395-F88C-DDBC-9547-2D233EDAD2F0}"/>
          </ac:picMkLst>
        </pc:picChg>
        <pc:picChg chg="add mod">
          <ac:chgData name="최제환" userId="aab9ff4e-11e3-4a18-8697-a5221fda5d02" providerId="ADAL" clId="{E66F9710-5719-4226-A681-9665F8C5A037}" dt="2023-03-03T18:12:28.055" v="3092" actId="1035"/>
          <ac:picMkLst>
            <pc:docMk/>
            <pc:sldMk cId="3353886356" sldId="404"/>
            <ac:picMk id="20" creationId="{BCE28FD5-B7CE-8665-EF62-C9DAC050F84D}"/>
          </ac:picMkLst>
        </pc:picChg>
        <pc:picChg chg="add mod">
          <ac:chgData name="최제환" userId="aab9ff4e-11e3-4a18-8697-a5221fda5d02" providerId="ADAL" clId="{E66F9710-5719-4226-A681-9665F8C5A037}" dt="2023-03-03T18:12:28.055" v="3092" actId="1035"/>
          <ac:picMkLst>
            <pc:docMk/>
            <pc:sldMk cId="3353886356" sldId="404"/>
            <ac:picMk id="32" creationId="{F0BBD5ED-7288-339D-6CAB-358919A4301A}"/>
          </ac:picMkLst>
        </pc:picChg>
        <pc:picChg chg="add mod">
          <ac:chgData name="최제환" userId="aab9ff4e-11e3-4a18-8697-a5221fda5d02" providerId="ADAL" clId="{E66F9710-5719-4226-A681-9665F8C5A037}" dt="2023-03-03T18:12:33.691" v="3093" actId="1076"/>
          <ac:picMkLst>
            <pc:docMk/>
            <pc:sldMk cId="3353886356" sldId="404"/>
            <ac:picMk id="38" creationId="{CC09C341-0D96-5D58-7A7B-D113A99A38AB}"/>
          </ac:picMkLst>
        </pc:picChg>
        <pc:picChg chg="add mod">
          <ac:chgData name="최제환" userId="aab9ff4e-11e3-4a18-8697-a5221fda5d02" providerId="ADAL" clId="{E66F9710-5719-4226-A681-9665F8C5A037}" dt="2023-03-03T18:13:06.636" v="3100" actId="1076"/>
          <ac:picMkLst>
            <pc:docMk/>
            <pc:sldMk cId="3353886356" sldId="404"/>
            <ac:picMk id="43" creationId="{66AAD054-04A2-2B43-FEC8-BE9FE8685F73}"/>
          </ac:picMkLst>
        </pc:picChg>
        <pc:cxnChg chg="add mod">
          <ac:chgData name="최제환" userId="aab9ff4e-11e3-4a18-8697-a5221fda5d02" providerId="ADAL" clId="{E66F9710-5719-4226-A681-9665F8C5A037}" dt="2023-03-03T18:12:28.055" v="3092" actId="1035"/>
          <ac:cxnSpMkLst>
            <pc:docMk/>
            <pc:sldMk cId="3353886356" sldId="404"/>
            <ac:cxnSpMk id="22" creationId="{9C533EEB-E014-64A6-561F-F55C5F55C7BD}"/>
          </ac:cxnSpMkLst>
        </pc:cxnChg>
        <pc:cxnChg chg="add mod">
          <ac:chgData name="최제환" userId="aab9ff4e-11e3-4a18-8697-a5221fda5d02" providerId="ADAL" clId="{E66F9710-5719-4226-A681-9665F8C5A037}" dt="2023-03-03T18:12:28.055" v="3092" actId="1035"/>
          <ac:cxnSpMkLst>
            <pc:docMk/>
            <pc:sldMk cId="3353886356" sldId="404"/>
            <ac:cxnSpMk id="25" creationId="{2525F7E0-35C8-3D5F-C36C-423391402748}"/>
          </ac:cxnSpMkLst>
        </pc:cxnChg>
        <pc:cxnChg chg="add mod">
          <ac:chgData name="최제환" userId="aab9ff4e-11e3-4a18-8697-a5221fda5d02" providerId="ADAL" clId="{E66F9710-5719-4226-A681-9665F8C5A037}" dt="2023-03-03T18:12:28.055" v="3092" actId="1035"/>
          <ac:cxnSpMkLst>
            <pc:docMk/>
            <pc:sldMk cId="3353886356" sldId="404"/>
            <ac:cxnSpMk id="33" creationId="{30CF9694-0637-C26A-4023-5E065CAA621B}"/>
          </ac:cxnSpMkLst>
        </pc:cxnChg>
        <pc:cxnChg chg="add mod">
          <ac:chgData name="최제환" userId="aab9ff4e-11e3-4a18-8697-a5221fda5d02" providerId="ADAL" clId="{E66F9710-5719-4226-A681-9665F8C5A037}" dt="2023-03-03T18:12:39.769" v="3096" actId="14100"/>
          <ac:cxnSpMkLst>
            <pc:docMk/>
            <pc:sldMk cId="3353886356" sldId="404"/>
            <ac:cxnSpMk id="39" creationId="{F24FDDEA-9DC6-B325-F9B2-8AD35251DE93}"/>
          </ac:cxnSpMkLst>
        </pc:cxnChg>
        <pc:cxnChg chg="add mod">
          <ac:chgData name="최제환" userId="aab9ff4e-11e3-4a18-8697-a5221fda5d02" providerId="ADAL" clId="{E66F9710-5719-4226-A681-9665F8C5A037}" dt="2023-03-03T18:13:13.753" v="3103" actId="14100"/>
          <ac:cxnSpMkLst>
            <pc:docMk/>
            <pc:sldMk cId="3353886356" sldId="404"/>
            <ac:cxnSpMk id="44" creationId="{8A35F8F6-BE37-BB02-5B24-7E0FF1ED4C84}"/>
          </ac:cxnSpMkLst>
        </pc:cxnChg>
      </pc:sldChg>
      <pc:sldChg chg="modSp mod">
        <pc:chgData name="최제환" userId="aab9ff4e-11e3-4a18-8697-a5221fda5d02" providerId="ADAL" clId="{E66F9710-5719-4226-A681-9665F8C5A037}" dt="2023-03-03T18:17:50.893" v="3160" actId="20577"/>
        <pc:sldMkLst>
          <pc:docMk/>
          <pc:sldMk cId="2318791301" sldId="435"/>
        </pc:sldMkLst>
        <pc:spChg chg="mod">
          <ac:chgData name="최제환" userId="aab9ff4e-11e3-4a18-8697-a5221fda5d02" providerId="ADAL" clId="{E66F9710-5719-4226-A681-9665F8C5A037}" dt="2023-03-03T18:17:50.893" v="3160" actId="20577"/>
          <ac:spMkLst>
            <pc:docMk/>
            <pc:sldMk cId="2318791301" sldId="435"/>
            <ac:spMk id="91" creationId="{00000000-0000-0000-0000-000000000000}"/>
          </ac:spMkLst>
        </pc:spChg>
      </pc:sldChg>
      <pc:sldChg chg="addSp delSp modSp mod">
        <pc:chgData name="최제환" userId="aab9ff4e-11e3-4a18-8697-a5221fda5d02" providerId="ADAL" clId="{E66F9710-5719-4226-A681-9665F8C5A037}" dt="2023-03-03T14:35:58.669" v="811" actId="20577"/>
        <pc:sldMkLst>
          <pc:docMk/>
          <pc:sldMk cId="1911249685" sldId="439"/>
        </pc:sldMkLst>
        <pc:spChg chg="mod">
          <ac:chgData name="최제환" userId="aab9ff4e-11e3-4a18-8697-a5221fda5d02" providerId="ADAL" clId="{E66F9710-5719-4226-A681-9665F8C5A037}" dt="2023-03-03T14:35:58.669" v="811" actId="20577"/>
          <ac:spMkLst>
            <pc:docMk/>
            <pc:sldMk cId="1911249685" sldId="439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3:15:36.796" v="157" actId="20577"/>
          <ac:spMkLst>
            <pc:docMk/>
            <pc:sldMk cId="1911249685" sldId="439"/>
            <ac:spMk id="91" creationId="{00000000-0000-0000-0000-000000000000}"/>
          </ac:spMkLst>
        </pc:spChg>
        <pc:picChg chg="add mod modCrop">
          <ac:chgData name="최제환" userId="aab9ff4e-11e3-4a18-8697-a5221fda5d02" providerId="ADAL" clId="{E66F9710-5719-4226-A681-9665F8C5A037}" dt="2023-03-03T14:21:47.595" v="210" actId="1076"/>
          <ac:picMkLst>
            <pc:docMk/>
            <pc:sldMk cId="1911249685" sldId="439"/>
            <ac:picMk id="3" creationId="{2EBAC025-E015-5D29-C26E-E2D0CAC4DF82}"/>
          </ac:picMkLst>
        </pc:picChg>
        <pc:picChg chg="add del mod modCrop">
          <ac:chgData name="최제환" userId="aab9ff4e-11e3-4a18-8697-a5221fda5d02" providerId="ADAL" clId="{E66F9710-5719-4226-A681-9665F8C5A037}" dt="2023-03-03T14:21:39.998" v="204"/>
          <ac:picMkLst>
            <pc:docMk/>
            <pc:sldMk cId="1911249685" sldId="439"/>
            <ac:picMk id="4" creationId="{AE791E4F-7C6B-7A63-D58B-655C5F5ED50F}"/>
          </ac:picMkLst>
        </pc:picChg>
      </pc:sldChg>
      <pc:sldChg chg="addSp delSp modSp add mod">
        <pc:chgData name="최제환" userId="aab9ff4e-11e3-4a18-8697-a5221fda5d02" providerId="ADAL" clId="{E66F9710-5719-4226-A681-9665F8C5A037}" dt="2023-03-03T14:36:05.447" v="816" actId="20577"/>
        <pc:sldMkLst>
          <pc:docMk/>
          <pc:sldMk cId="3485741197" sldId="440"/>
        </pc:sldMkLst>
        <pc:spChg chg="mod">
          <ac:chgData name="최제환" userId="aab9ff4e-11e3-4a18-8697-a5221fda5d02" providerId="ADAL" clId="{E66F9710-5719-4226-A681-9665F8C5A037}" dt="2023-03-03T14:36:05.447" v="816" actId="20577"/>
          <ac:spMkLst>
            <pc:docMk/>
            <pc:sldMk cId="3485741197" sldId="440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4:25:41.877" v="481" actId="20577"/>
          <ac:spMkLst>
            <pc:docMk/>
            <pc:sldMk cId="3485741197" sldId="440"/>
            <ac:spMk id="91" creationId="{00000000-0000-0000-0000-000000000000}"/>
          </ac:spMkLst>
        </pc:spChg>
        <pc:picChg chg="add mod modCrop">
          <ac:chgData name="최제환" userId="aab9ff4e-11e3-4a18-8697-a5221fda5d02" providerId="ADAL" clId="{E66F9710-5719-4226-A681-9665F8C5A037}" dt="2023-03-03T14:26:10.146" v="487" actId="1076"/>
          <ac:picMkLst>
            <pc:docMk/>
            <pc:sldMk cId="3485741197" sldId="440"/>
            <ac:picMk id="2" creationId="{5F1F1767-D327-5D1E-FA9E-458EC071D9DE}"/>
          </ac:picMkLst>
        </pc:picChg>
        <pc:picChg chg="del mod">
          <ac:chgData name="최제환" userId="aab9ff4e-11e3-4a18-8697-a5221fda5d02" providerId="ADAL" clId="{E66F9710-5719-4226-A681-9665F8C5A037}" dt="2023-03-03T14:18:13.014" v="164" actId="478"/>
          <ac:picMkLst>
            <pc:docMk/>
            <pc:sldMk cId="3485741197" sldId="440"/>
            <ac:picMk id="3" creationId="{2EBAC025-E015-5D29-C26E-E2D0CAC4DF82}"/>
          </ac:picMkLst>
        </pc:picChg>
      </pc:sldChg>
      <pc:sldChg chg="delSp modSp add mod">
        <pc:chgData name="최제환" userId="aab9ff4e-11e3-4a18-8697-a5221fda5d02" providerId="ADAL" clId="{E66F9710-5719-4226-A681-9665F8C5A037}" dt="2023-03-03T14:36:10.899" v="821" actId="20577"/>
        <pc:sldMkLst>
          <pc:docMk/>
          <pc:sldMk cId="931381801" sldId="441"/>
        </pc:sldMkLst>
        <pc:spChg chg="mod">
          <ac:chgData name="최제환" userId="aab9ff4e-11e3-4a18-8697-a5221fda5d02" providerId="ADAL" clId="{E66F9710-5719-4226-A681-9665F8C5A037}" dt="2023-03-03T14:36:10.899" v="821" actId="20577"/>
          <ac:spMkLst>
            <pc:docMk/>
            <pc:sldMk cId="931381801" sldId="441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4:35:42.927" v="806" actId="20577"/>
          <ac:spMkLst>
            <pc:docMk/>
            <pc:sldMk cId="931381801" sldId="441"/>
            <ac:spMk id="91" creationId="{00000000-0000-0000-0000-000000000000}"/>
          </ac:spMkLst>
        </pc:spChg>
        <pc:picChg chg="del">
          <ac:chgData name="최제환" userId="aab9ff4e-11e3-4a18-8697-a5221fda5d02" providerId="ADAL" clId="{E66F9710-5719-4226-A681-9665F8C5A037}" dt="2023-03-03T14:26:16.741" v="489" actId="478"/>
          <ac:picMkLst>
            <pc:docMk/>
            <pc:sldMk cId="931381801" sldId="441"/>
            <ac:picMk id="2" creationId="{5F1F1767-D327-5D1E-FA9E-458EC071D9DE}"/>
          </ac:picMkLst>
        </pc:picChg>
      </pc:sldChg>
      <pc:sldChg chg="modSp add mod">
        <pc:chgData name="최제환" userId="aab9ff4e-11e3-4a18-8697-a5221fda5d02" providerId="ADAL" clId="{E66F9710-5719-4226-A681-9665F8C5A037}" dt="2023-03-03T15:34:06.235" v="1239" actId="20577"/>
        <pc:sldMkLst>
          <pc:docMk/>
          <pc:sldMk cId="1896513509" sldId="442"/>
        </pc:sldMkLst>
        <pc:spChg chg="mod">
          <ac:chgData name="최제환" userId="aab9ff4e-11e3-4a18-8697-a5221fda5d02" providerId="ADAL" clId="{E66F9710-5719-4226-A681-9665F8C5A037}" dt="2023-03-03T14:36:21.553" v="856" actId="20577"/>
          <ac:spMkLst>
            <pc:docMk/>
            <pc:sldMk cId="1896513509" sldId="442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5:34:06.235" v="1239" actId="20577"/>
          <ac:spMkLst>
            <pc:docMk/>
            <pc:sldMk cId="1896513509" sldId="442"/>
            <ac:spMk id="91" creationId="{00000000-0000-0000-0000-000000000000}"/>
          </ac:spMkLst>
        </pc:spChg>
      </pc:sldChg>
      <pc:sldChg chg="modSp add mod">
        <pc:chgData name="최제환" userId="aab9ff4e-11e3-4a18-8697-a5221fda5d02" providerId="ADAL" clId="{E66F9710-5719-4226-A681-9665F8C5A037}" dt="2023-03-03T17:17:10.632" v="1774" actId="5793"/>
        <pc:sldMkLst>
          <pc:docMk/>
          <pc:sldMk cId="3211682410" sldId="443"/>
        </pc:sldMkLst>
        <pc:spChg chg="mod">
          <ac:chgData name="최제환" userId="aab9ff4e-11e3-4a18-8697-a5221fda5d02" providerId="ADAL" clId="{E66F9710-5719-4226-A681-9665F8C5A037}" dt="2023-03-03T17:17:10.632" v="1774" actId="5793"/>
          <ac:spMkLst>
            <pc:docMk/>
            <pc:sldMk cId="3211682410" sldId="443"/>
            <ac:spMk id="91" creationId="{00000000-0000-0000-0000-000000000000}"/>
          </ac:spMkLst>
        </pc:spChg>
      </pc:sldChg>
      <pc:sldChg chg="addSp modSp add mod">
        <pc:chgData name="최제환" userId="aab9ff4e-11e3-4a18-8697-a5221fda5d02" providerId="ADAL" clId="{E66F9710-5719-4226-A681-9665F8C5A037}" dt="2023-03-03T18:20:11.513" v="3161" actId="20577"/>
        <pc:sldMkLst>
          <pc:docMk/>
          <pc:sldMk cId="4164877109" sldId="444"/>
        </pc:sldMkLst>
        <pc:spChg chg="mod">
          <ac:chgData name="최제환" userId="aab9ff4e-11e3-4a18-8697-a5221fda5d02" providerId="ADAL" clId="{E66F9710-5719-4226-A681-9665F8C5A037}" dt="2023-03-03T18:20:11.513" v="3161" actId="20577"/>
          <ac:spMkLst>
            <pc:docMk/>
            <pc:sldMk cId="4164877109" sldId="444"/>
            <ac:spMk id="91" creationId="{00000000-0000-0000-0000-000000000000}"/>
          </ac:spMkLst>
        </pc:spChg>
        <pc:picChg chg="add mod">
          <ac:chgData name="최제환" userId="aab9ff4e-11e3-4a18-8697-a5221fda5d02" providerId="ADAL" clId="{E66F9710-5719-4226-A681-9665F8C5A037}" dt="2023-03-03T17:14:46.510" v="1769" actId="1035"/>
          <ac:picMkLst>
            <pc:docMk/>
            <pc:sldMk cId="4164877109" sldId="444"/>
            <ac:picMk id="3" creationId="{4B2493DE-6A7E-4F7F-1692-24BA3ECB46BB}"/>
          </ac:picMkLst>
        </pc:picChg>
        <pc:picChg chg="add mod">
          <ac:chgData name="최제환" userId="aab9ff4e-11e3-4a18-8697-a5221fda5d02" providerId="ADAL" clId="{E66F9710-5719-4226-A681-9665F8C5A037}" dt="2023-03-03T17:14:51.535" v="1772" actId="1036"/>
          <ac:picMkLst>
            <pc:docMk/>
            <pc:sldMk cId="4164877109" sldId="444"/>
            <ac:picMk id="5" creationId="{72F250A7-2199-E27C-DA46-FF6F5038055E}"/>
          </ac:picMkLst>
        </pc:picChg>
      </pc:sldChg>
      <pc:sldChg chg="addSp delSp modSp add mod">
        <pc:chgData name="최제환" userId="aab9ff4e-11e3-4a18-8697-a5221fda5d02" providerId="ADAL" clId="{E66F9710-5719-4226-A681-9665F8C5A037}" dt="2023-03-03T17:30:09.848" v="2019"/>
        <pc:sldMkLst>
          <pc:docMk/>
          <pc:sldMk cId="2568177593" sldId="445"/>
        </pc:sldMkLst>
        <pc:spChg chg="mod">
          <ac:chgData name="최제환" userId="aab9ff4e-11e3-4a18-8697-a5221fda5d02" providerId="ADAL" clId="{E66F9710-5719-4226-A681-9665F8C5A037}" dt="2023-03-03T17:17:31.766" v="1807" actId="20577"/>
          <ac:spMkLst>
            <pc:docMk/>
            <pc:sldMk cId="2568177593" sldId="445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7:28:54.871" v="2013" actId="20577"/>
          <ac:spMkLst>
            <pc:docMk/>
            <pc:sldMk cId="2568177593" sldId="445"/>
            <ac:spMk id="91" creationId="{00000000-0000-0000-0000-000000000000}"/>
          </ac:spMkLst>
        </pc:spChg>
        <pc:picChg chg="del">
          <ac:chgData name="최제환" userId="aab9ff4e-11e3-4a18-8697-a5221fda5d02" providerId="ADAL" clId="{E66F9710-5719-4226-A681-9665F8C5A037}" dt="2023-03-03T17:21:21.140" v="1845" actId="478"/>
          <ac:picMkLst>
            <pc:docMk/>
            <pc:sldMk cId="2568177593" sldId="445"/>
            <ac:picMk id="3" creationId="{4B2493DE-6A7E-4F7F-1692-24BA3ECB46BB}"/>
          </ac:picMkLst>
        </pc:picChg>
        <pc:picChg chg="add mod">
          <ac:chgData name="최제환" userId="aab9ff4e-11e3-4a18-8697-a5221fda5d02" providerId="ADAL" clId="{E66F9710-5719-4226-A681-9665F8C5A037}" dt="2023-03-03T17:30:01.171" v="2017" actId="1076"/>
          <ac:picMkLst>
            <pc:docMk/>
            <pc:sldMk cId="2568177593" sldId="445"/>
            <ac:picMk id="4" creationId="{B57491A6-523E-84C0-4E04-DD815F17C76E}"/>
          </ac:picMkLst>
        </pc:picChg>
        <pc:picChg chg="del">
          <ac:chgData name="최제환" userId="aab9ff4e-11e3-4a18-8697-a5221fda5d02" providerId="ADAL" clId="{E66F9710-5719-4226-A681-9665F8C5A037}" dt="2023-03-03T17:21:21.733" v="1846" actId="478"/>
          <ac:picMkLst>
            <pc:docMk/>
            <pc:sldMk cId="2568177593" sldId="445"/>
            <ac:picMk id="5" creationId="{72F250A7-2199-E27C-DA46-FF6F5038055E}"/>
          </ac:picMkLst>
        </pc:picChg>
        <pc:picChg chg="add del mod">
          <ac:chgData name="최제환" userId="aab9ff4e-11e3-4a18-8697-a5221fda5d02" providerId="ADAL" clId="{E66F9710-5719-4226-A681-9665F8C5A037}" dt="2023-03-03T17:30:09.848" v="2019"/>
          <ac:picMkLst>
            <pc:docMk/>
            <pc:sldMk cId="2568177593" sldId="445"/>
            <ac:picMk id="6" creationId="{59D4301C-3159-F60D-91B1-6B118B0347EF}"/>
          </ac:picMkLst>
        </pc:picChg>
      </pc:sldChg>
      <pc:sldChg chg="addSp delSp modSp add mod">
        <pc:chgData name="최제환" userId="aab9ff4e-11e3-4a18-8697-a5221fda5d02" providerId="ADAL" clId="{E66F9710-5719-4226-A681-9665F8C5A037}" dt="2023-03-03T17:36:09.492" v="2265" actId="1076"/>
        <pc:sldMkLst>
          <pc:docMk/>
          <pc:sldMk cId="2483810322" sldId="446"/>
        </pc:sldMkLst>
        <pc:spChg chg="mod">
          <ac:chgData name="최제환" userId="aab9ff4e-11e3-4a18-8697-a5221fda5d02" providerId="ADAL" clId="{E66F9710-5719-4226-A681-9665F8C5A037}" dt="2023-03-03T17:32:55.222" v="2044" actId="20577"/>
          <ac:spMkLst>
            <pc:docMk/>
            <pc:sldMk cId="2483810322" sldId="446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7:36:06.805" v="2264" actId="20577"/>
          <ac:spMkLst>
            <pc:docMk/>
            <pc:sldMk cId="2483810322" sldId="446"/>
            <ac:spMk id="91" creationId="{00000000-0000-0000-0000-000000000000}"/>
          </ac:spMkLst>
        </pc:spChg>
        <pc:picChg chg="add mod">
          <ac:chgData name="최제환" userId="aab9ff4e-11e3-4a18-8697-a5221fda5d02" providerId="ADAL" clId="{E66F9710-5719-4226-A681-9665F8C5A037}" dt="2023-03-03T17:36:09.492" v="2265" actId="1076"/>
          <ac:picMkLst>
            <pc:docMk/>
            <pc:sldMk cId="2483810322" sldId="446"/>
            <ac:picMk id="3" creationId="{3BA50157-D945-0810-6D6F-8E7663E39869}"/>
          </ac:picMkLst>
        </pc:picChg>
        <pc:picChg chg="del">
          <ac:chgData name="최제환" userId="aab9ff4e-11e3-4a18-8697-a5221fda5d02" providerId="ADAL" clId="{E66F9710-5719-4226-A681-9665F8C5A037}" dt="2023-03-03T17:33:00.045" v="2045" actId="478"/>
          <ac:picMkLst>
            <pc:docMk/>
            <pc:sldMk cId="2483810322" sldId="446"/>
            <ac:picMk id="4" creationId="{B57491A6-523E-84C0-4E04-DD815F17C76E}"/>
          </ac:picMkLst>
        </pc:picChg>
      </pc:sldChg>
      <pc:sldChg chg="addSp delSp modSp add mod">
        <pc:chgData name="최제환" userId="aab9ff4e-11e3-4a18-8697-a5221fda5d02" providerId="ADAL" clId="{E66F9710-5719-4226-A681-9665F8C5A037}" dt="2023-03-03T17:44:43.719" v="2429" actId="1076"/>
        <pc:sldMkLst>
          <pc:docMk/>
          <pc:sldMk cId="2137222970" sldId="447"/>
        </pc:sldMkLst>
        <pc:spChg chg="add mod">
          <ac:chgData name="최제환" userId="aab9ff4e-11e3-4a18-8697-a5221fda5d02" providerId="ADAL" clId="{E66F9710-5719-4226-A681-9665F8C5A037}" dt="2023-03-03T17:44:39.436" v="2427" actId="6549"/>
          <ac:spMkLst>
            <pc:docMk/>
            <pc:sldMk cId="2137222970" sldId="447"/>
            <ac:spMk id="5" creationId="{0D27BC97-85AD-1035-38E6-455E4C58AB9C}"/>
          </ac:spMkLst>
        </pc:spChg>
        <pc:spChg chg="mod">
          <ac:chgData name="최제환" userId="aab9ff4e-11e3-4a18-8697-a5221fda5d02" providerId="ADAL" clId="{E66F9710-5719-4226-A681-9665F8C5A037}" dt="2023-03-03T17:41:25.681" v="2362" actId="20577"/>
          <ac:spMkLst>
            <pc:docMk/>
            <pc:sldMk cId="2137222970" sldId="447"/>
            <ac:spMk id="90" creationId="{00000000-0000-0000-0000-000000000000}"/>
          </ac:spMkLst>
        </pc:spChg>
        <pc:spChg chg="mod">
          <ac:chgData name="최제환" userId="aab9ff4e-11e3-4a18-8697-a5221fda5d02" providerId="ADAL" clId="{E66F9710-5719-4226-A681-9665F8C5A037}" dt="2023-03-03T17:41:44.767" v="2365" actId="5793"/>
          <ac:spMkLst>
            <pc:docMk/>
            <pc:sldMk cId="2137222970" sldId="447"/>
            <ac:spMk id="91" creationId="{00000000-0000-0000-0000-000000000000}"/>
          </ac:spMkLst>
        </pc:spChg>
        <pc:picChg chg="del">
          <ac:chgData name="최제환" userId="aab9ff4e-11e3-4a18-8697-a5221fda5d02" providerId="ADAL" clId="{E66F9710-5719-4226-A681-9665F8C5A037}" dt="2023-03-03T17:37:49.263" v="2287" actId="478"/>
          <ac:picMkLst>
            <pc:docMk/>
            <pc:sldMk cId="2137222970" sldId="447"/>
            <ac:picMk id="3" creationId="{3BA50157-D945-0810-6D6F-8E7663E39869}"/>
          </ac:picMkLst>
        </pc:picChg>
        <pc:picChg chg="add mod">
          <ac:chgData name="최제환" userId="aab9ff4e-11e3-4a18-8697-a5221fda5d02" providerId="ADAL" clId="{E66F9710-5719-4226-A681-9665F8C5A037}" dt="2023-03-03T17:44:43.719" v="2429" actId="1076"/>
          <ac:picMkLst>
            <pc:docMk/>
            <pc:sldMk cId="2137222970" sldId="447"/>
            <ac:picMk id="4" creationId="{2539550B-9994-DC24-A433-DD023F206B62}"/>
          </ac:picMkLst>
        </pc:picChg>
      </pc:sldChg>
      <pc:sldChg chg="addSp delSp modSp add mod">
        <pc:chgData name="최제환" userId="aab9ff4e-11e3-4a18-8697-a5221fda5d02" providerId="ADAL" clId="{E66F9710-5719-4226-A681-9665F8C5A037}" dt="2023-03-03T17:45:56.040" v="2490" actId="1036"/>
        <pc:sldMkLst>
          <pc:docMk/>
          <pc:sldMk cId="407309605" sldId="448"/>
        </pc:sldMkLst>
        <pc:spChg chg="mod">
          <ac:chgData name="최제환" userId="aab9ff4e-11e3-4a18-8697-a5221fda5d02" providerId="ADAL" clId="{E66F9710-5719-4226-A681-9665F8C5A037}" dt="2023-03-03T17:45:36.464" v="2480" actId="6549"/>
          <ac:spMkLst>
            <pc:docMk/>
            <pc:sldMk cId="407309605" sldId="448"/>
            <ac:spMk id="5" creationId="{0D27BC97-85AD-1035-38E6-455E4C58AB9C}"/>
          </ac:spMkLst>
        </pc:spChg>
        <pc:picChg chg="add mod">
          <ac:chgData name="최제환" userId="aab9ff4e-11e3-4a18-8697-a5221fda5d02" providerId="ADAL" clId="{E66F9710-5719-4226-A681-9665F8C5A037}" dt="2023-03-03T17:45:56.040" v="2490" actId="1036"/>
          <ac:picMkLst>
            <pc:docMk/>
            <pc:sldMk cId="407309605" sldId="448"/>
            <ac:picMk id="3" creationId="{85919E4E-A377-E39D-EEB0-DACDB0852FC4}"/>
          </ac:picMkLst>
        </pc:picChg>
        <pc:picChg chg="del">
          <ac:chgData name="최제환" userId="aab9ff4e-11e3-4a18-8697-a5221fda5d02" providerId="ADAL" clId="{E66F9710-5719-4226-A681-9665F8C5A037}" dt="2023-03-03T17:45:37.953" v="2481" actId="478"/>
          <ac:picMkLst>
            <pc:docMk/>
            <pc:sldMk cId="407309605" sldId="448"/>
            <ac:picMk id="4" creationId="{2539550B-9994-DC24-A433-DD023F206B62}"/>
          </ac:picMkLst>
        </pc:picChg>
      </pc:sldChg>
      <pc:sldChg chg="addSp delSp modSp add mod">
        <pc:chgData name="최제환" userId="aab9ff4e-11e3-4a18-8697-a5221fda5d02" providerId="ADAL" clId="{E66F9710-5719-4226-A681-9665F8C5A037}" dt="2023-03-03T17:49:20.563" v="2541" actId="1076"/>
        <pc:sldMkLst>
          <pc:docMk/>
          <pc:sldMk cId="3759211383" sldId="449"/>
        </pc:sldMkLst>
        <pc:spChg chg="mod">
          <ac:chgData name="최제환" userId="aab9ff4e-11e3-4a18-8697-a5221fda5d02" providerId="ADAL" clId="{E66F9710-5719-4226-A681-9665F8C5A037}" dt="2023-03-03T17:49:03.170" v="2535" actId="20577"/>
          <ac:spMkLst>
            <pc:docMk/>
            <pc:sldMk cId="3759211383" sldId="449"/>
            <ac:spMk id="5" creationId="{0D27BC97-85AD-1035-38E6-455E4C58AB9C}"/>
          </ac:spMkLst>
        </pc:spChg>
        <pc:picChg chg="del">
          <ac:chgData name="최제환" userId="aab9ff4e-11e3-4a18-8697-a5221fda5d02" providerId="ADAL" clId="{E66F9710-5719-4226-A681-9665F8C5A037}" dt="2023-03-03T17:49:05.330" v="2536" actId="478"/>
          <ac:picMkLst>
            <pc:docMk/>
            <pc:sldMk cId="3759211383" sldId="449"/>
            <ac:picMk id="3" creationId="{85919E4E-A377-E39D-EEB0-DACDB0852FC4}"/>
          </ac:picMkLst>
        </pc:picChg>
        <pc:picChg chg="add mod">
          <ac:chgData name="최제환" userId="aab9ff4e-11e3-4a18-8697-a5221fda5d02" providerId="ADAL" clId="{E66F9710-5719-4226-A681-9665F8C5A037}" dt="2023-03-03T17:49:20.563" v="2541" actId="1076"/>
          <ac:picMkLst>
            <pc:docMk/>
            <pc:sldMk cId="3759211383" sldId="449"/>
            <ac:picMk id="4" creationId="{42AAB49C-EF04-33A6-B520-16709F456C52}"/>
          </ac:picMkLst>
        </pc:picChg>
      </pc:sldChg>
      <pc:sldChg chg="addSp delSp modSp add mod">
        <pc:chgData name="최제환" userId="aab9ff4e-11e3-4a18-8697-a5221fda5d02" providerId="ADAL" clId="{E66F9710-5719-4226-A681-9665F8C5A037}" dt="2023-03-03T17:52:41.915" v="2603" actId="20577"/>
        <pc:sldMkLst>
          <pc:docMk/>
          <pc:sldMk cId="3956353422" sldId="450"/>
        </pc:sldMkLst>
        <pc:spChg chg="mod">
          <ac:chgData name="최제환" userId="aab9ff4e-11e3-4a18-8697-a5221fda5d02" providerId="ADAL" clId="{E66F9710-5719-4226-A681-9665F8C5A037}" dt="2023-03-03T17:52:41.915" v="2603" actId="20577"/>
          <ac:spMkLst>
            <pc:docMk/>
            <pc:sldMk cId="3956353422" sldId="450"/>
            <ac:spMk id="5" creationId="{0D27BC97-85AD-1035-38E6-455E4C58AB9C}"/>
          </ac:spMkLst>
        </pc:spChg>
        <pc:picChg chg="add mod">
          <ac:chgData name="최제환" userId="aab9ff4e-11e3-4a18-8697-a5221fda5d02" providerId="ADAL" clId="{E66F9710-5719-4226-A681-9665F8C5A037}" dt="2023-03-03T17:52:05.217" v="2572" actId="1076"/>
          <ac:picMkLst>
            <pc:docMk/>
            <pc:sldMk cId="3956353422" sldId="450"/>
            <ac:picMk id="3" creationId="{406064A9-4734-A90E-8B5C-5835F880E807}"/>
          </ac:picMkLst>
        </pc:picChg>
        <pc:picChg chg="del">
          <ac:chgData name="최제환" userId="aab9ff4e-11e3-4a18-8697-a5221fda5d02" providerId="ADAL" clId="{E66F9710-5719-4226-A681-9665F8C5A037}" dt="2023-03-03T17:51:24.987" v="2543" actId="478"/>
          <ac:picMkLst>
            <pc:docMk/>
            <pc:sldMk cId="3956353422" sldId="450"/>
            <ac:picMk id="4" creationId="{42AAB49C-EF04-33A6-B520-16709F456C52}"/>
          </ac:picMkLst>
        </pc:picChg>
      </pc:sldChg>
      <pc:sldChg chg="add">
        <pc:chgData name="최제환" userId="aab9ff4e-11e3-4a18-8697-a5221fda5d02" providerId="ADAL" clId="{E66F9710-5719-4226-A681-9665F8C5A037}" dt="2023-03-03T18:03:03.645" v="2910"/>
        <pc:sldMkLst>
          <pc:docMk/>
          <pc:sldMk cId="1726106292" sldId="451"/>
        </pc:sldMkLst>
      </pc:sldChg>
      <pc:sldChg chg="modSp add mod">
        <pc:chgData name="최제환" userId="aab9ff4e-11e3-4a18-8697-a5221fda5d02" providerId="ADAL" clId="{E66F9710-5719-4226-A681-9665F8C5A037}" dt="2023-03-03T18:34:19.921" v="3424" actId="20577"/>
        <pc:sldMkLst>
          <pc:docMk/>
          <pc:sldMk cId="3077170614" sldId="452"/>
        </pc:sldMkLst>
        <pc:spChg chg="mod">
          <ac:chgData name="최제환" userId="aab9ff4e-11e3-4a18-8697-a5221fda5d02" providerId="ADAL" clId="{E66F9710-5719-4226-A681-9665F8C5A037}" dt="2023-03-03T18:34:19.921" v="3424" actId="20577"/>
          <ac:spMkLst>
            <pc:docMk/>
            <pc:sldMk cId="3077170614" sldId="452"/>
            <ac:spMk id="91" creationId="{00000000-0000-0000-0000-000000000000}"/>
          </ac:spMkLst>
        </pc:spChg>
        <pc:picChg chg="mod">
          <ac:chgData name="최제환" userId="aab9ff4e-11e3-4a18-8697-a5221fda5d02" providerId="ADAL" clId="{E66F9710-5719-4226-A681-9665F8C5A037}" dt="2023-03-03T18:27:56.750" v="3346" actId="1076"/>
          <ac:picMkLst>
            <pc:docMk/>
            <pc:sldMk cId="3077170614" sldId="452"/>
            <ac:picMk id="3" creationId="{4B2493DE-6A7E-4F7F-1692-24BA3ECB46BB}"/>
          </ac:picMkLst>
        </pc:picChg>
        <pc:picChg chg="mod">
          <ac:chgData name="최제환" userId="aab9ff4e-11e3-4a18-8697-a5221fda5d02" providerId="ADAL" clId="{E66F9710-5719-4226-A681-9665F8C5A037}" dt="2023-03-03T18:34:11.795" v="3414" actId="1076"/>
          <ac:picMkLst>
            <pc:docMk/>
            <pc:sldMk cId="3077170614" sldId="452"/>
            <ac:picMk id="5" creationId="{72F250A7-2199-E27C-DA46-FF6F5038055E}"/>
          </ac:picMkLst>
        </pc:picChg>
      </pc:sldChg>
    </pc:docChg>
  </pc:docChgLst>
  <pc:docChgLst>
    <pc:chgData name="최제환" userId="aab9ff4e-11e3-4a18-8697-a5221fda5d02" providerId="ADAL" clId="{1D8B47EB-DF96-472D-9E0C-D7C8E78E7FCD}"/>
    <pc:docChg chg="undo custSel addSld delSld modSld">
      <pc:chgData name="최제환" userId="aab9ff4e-11e3-4a18-8697-a5221fda5d02" providerId="ADAL" clId="{1D8B47EB-DF96-472D-9E0C-D7C8E78E7FCD}" dt="2023-03-01T07:26:54.713" v="1852" actId="113"/>
      <pc:docMkLst>
        <pc:docMk/>
      </pc:docMkLst>
      <pc:sldChg chg="del">
        <pc:chgData name="최제환" userId="aab9ff4e-11e3-4a18-8697-a5221fda5d02" providerId="ADAL" clId="{1D8B47EB-DF96-472D-9E0C-D7C8E78E7FCD}" dt="2023-03-01T06:14:07.431" v="478" actId="47"/>
        <pc:sldMkLst>
          <pc:docMk/>
          <pc:sldMk cId="1844414049" sldId="273"/>
        </pc:sldMkLst>
      </pc:sldChg>
      <pc:sldChg chg="addSp delSp modSp mod">
        <pc:chgData name="최제환" userId="aab9ff4e-11e3-4a18-8697-a5221fda5d02" providerId="ADAL" clId="{1D8B47EB-DF96-472D-9E0C-D7C8E78E7FCD}" dt="2023-03-01T04:32:35.918" v="469" actId="1076"/>
        <pc:sldMkLst>
          <pc:docMk/>
          <pc:sldMk cId="1037574440" sldId="342"/>
        </pc:sldMkLst>
        <pc:spChg chg="mod">
          <ac:chgData name="최제환" userId="aab9ff4e-11e3-4a18-8697-a5221fda5d02" providerId="ADAL" clId="{1D8B47EB-DF96-472D-9E0C-D7C8E78E7FCD}" dt="2023-03-01T04:32:02.370" v="467" actId="20577"/>
          <ac:spMkLst>
            <pc:docMk/>
            <pc:sldMk cId="1037574440" sldId="342"/>
            <ac:spMk id="91" creationId="{00000000-0000-0000-0000-000000000000}"/>
          </ac:spMkLst>
        </pc:spChg>
        <pc:picChg chg="del">
          <ac:chgData name="최제환" userId="aab9ff4e-11e3-4a18-8697-a5221fda5d02" providerId="ADAL" clId="{1D8B47EB-DF96-472D-9E0C-D7C8E78E7FCD}" dt="2023-03-01T04:31:34.650" v="436" actId="478"/>
          <ac:picMkLst>
            <pc:docMk/>
            <pc:sldMk cId="1037574440" sldId="342"/>
            <ac:picMk id="3" creationId="{5FDDD2DD-8A78-EFB6-3439-4F4AD807A4E5}"/>
          </ac:picMkLst>
        </pc:picChg>
        <pc:picChg chg="add mod">
          <ac:chgData name="최제환" userId="aab9ff4e-11e3-4a18-8697-a5221fda5d02" providerId="ADAL" clId="{1D8B47EB-DF96-472D-9E0C-D7C8E78E7FCD}" dt="2023-03-01T04:32:35.918" v="469" actId="1076"/>
          <ac:picMkLst>
            <pc:docMk/>
            <pc:sldMk cId="1037574440" sldId="342"/>
            <ac:picMk id="4" creationId="{DFEB6727-1814-9E6C-1384-CF54DD4F2BBC}"/>
          </ac:picMkLst>
        </pc:picChg>
      </pc:sldChg>
      <pc:sldChg chg="modSp mod">
        <pc:chgData name="최제환" userId="aab9ff4e-11e3-4a18-8697-a5221fda5d02" providerId="ADAL" clId="{1D8B47EB-DF96-472D-9E0C-D7C8E78E7FCD}" dt="2023-03-01T04:30:57.602" v="435" actId="20577"/>
        <pc:sldMkLst>
          <pc:docMk/>
          <pc:sldMk cId="4002548025" sldId="370"/>
        </pc:sldMkLst>
        <pc:spChg chg="mod">
          <ac:chgData name="최제환" userId="aab9ff4e-11e3-4a18-8697-a5221fda5d02" providerId="ADAL" clId="{1D8B47EB-DF96-472D-9E0C-D7C8E78E7FCD}" dt="2023-03-01T04:30:57.602" v="435" actId="20577"/>
          <ac:spMkLst>
            <pc:docMk/>
            <pc:sldMk cId="4002548025" sldId="370"/>
            <ac:spMk id="2" creationId="{4545241C-9510-C7E9-B95B-B80EC11AD146}"/>
          </ac:spMkLst>
        </pc:spChg>
        <pc:spChg chg="mod">
          <ac:chgData name="최제환" userId="aab9ff4e-11e3-4a18-8697-a5221fda5d02" providerId="ADAL" clId="{1D8B47EB-DF96-472D-9E0C-D7C8E78E7FCD}" dt="2023-03-01T04:25:05.506" v="5" actId="6549"/>
          <ac:spMkLst>
            <pc:docMk/>
            <pc:sldMk cId="4002548025" sldId="370"/>
            <ac:spMk id="3" creationId="{F1564E0D-37EB-0570-E15B-D98C709C4305}"/>
          </ac:spMkLst>
        </pc:spChg>
      </pc:sldChg>
      <pc:sldChg chg="del">
        <pc:chgData name="최제환" userId="aab9ff4e-11e3-4a18-8697-a5221fda5d02" providerId="ADAL" clId="{1D8B47EB-DF96-472D-9E0C-D7C8E78E7FCD}" dt="2023-03-01T06:14:09.197" v="489" actId="47"/>
        <pc:sldMkLst>
          <pc:docMk/>
          <pc:sldMk cId="4215701663" sldId="381"/>
        </pc:sldMkLst>
      </pc:sldChg>
      <pc:sldChg chg="del">
        <pc:chgData name="최제환" userId="aab9ff4e-11e3-4a18-8697-a5221fda5d02" providerId="ADAL" clId="{1D8B47EB-DF96-472D-9E0C-D7C8E78E7FCD}" dt="2023-03-01T06:14:06.050" v="470" actId="47"/>
        <pc:sldMkLst>
          <pc:docMk/>
          <pc:sldMk cId="2710083343" sldId="394"/>
        </pc:sldMkLst>
      </pc:sldChg>
      <pc:sldChg chg="del">
        <pc:chgData name="최제환" userId="aab9ff4e-11e3-4a18-8697-a5221fda5d02" providerId="ADAL" clId="{1D8B47EB-DF96-472D-9E0C-D7C8E78E7FCD}" dt="2023-03-01T06:14:06.224" v="471" actId="47"/>
        <pc:sldMkLst>
          <pc:docMk/>
          <pc:sldMk cId="3428938851" sldId="395"/>
        </pc:sldMkLst>
      </pc:sldChg>
      <pc:sldChg chg="del">
        <pc:chgData name="최제환" userId="aab9ff4e-11e3-4a18-8697-a5221fda5d02" providerId="ADAL" clId="{1D8B47EB-DF96-472D-9E0C-D7C8E78E7FCD}" dt="2023-03-01T06:14:07.211" v="477" actId="47"/>
        <pc:sldMkLst>
          <pc:docMk/>
          <pc:sldMk cId="3906771072" sldId="398"/>
        </pc:sldMkLst>
      </pc:sldChg>
      <pc:sldChg chg="del">
        <pc:chgData name="최제환" userId="aab9ff4e-11e3-4a18-8697-a5221fda5d02" providerId="ADAL" clId="{1D8B47EB-DF96-472D-9E0C-D7C8E78E7FCD}" dt="2023-03-01T06:14:07.689" v="480" actId="47"/>
        <pc:sldMkLst>
          <pc:docMk/>
          <pc:sldMk cId="2911745197" sldId="399"/>
        </pc:sldMkLst>
      </pc:sldChg>
      <pc:sldChg chg="del">
        <pc:chgData name="최제환" userId="aab9ff4e-11e3-4a18-8697-a5221fda5d02" providerId="ADAL" clId="{1D8B47EB-DF96-472D-9E0C-D7C8E78E7FCD}" dt="2023-03-01T06:14:07.525" v="479" actId="47"/>
        <pc:sldMkLst>
          <pc:docMk/>
          <pc:sldMk cId="1765808319" sldId="400"/>
        </pc:sldMkLst>
      </pc:sldChg>
      <pc:sldChg chg="del">
        <pc:chgData name="최제환" userId="aab9ff4e-11e3-4a18-8697-a5221fda5d02" providerId="ADAL" clId="{1D8B47EB-DF96-472D-9E0C-D7C8E78E7FCD}" dt="2023-03-01T06:14:10.056" v="492" actId="47"/>
        <pc:sldMkLst>
          <pc:docMk/>
          <pc:sldMk cId="3372683897" sldId="406"/>
        </pc:sldMkLst>
      </pc:sldChg>
      <pc:sldChg chg="del">
        <pc:chgData name="최제환" userId="aab9ff4e-11e3-4a18-8697-a5221fda5d02" providerId="ADAL" clId="{1D8B47EB-DF96-472D-9E0C-D7C8E78E7FCD}" dt="2023-03-01T06:14:09.414" v="490" actId="47"/>
        <pc:sldMkLst>
          <pc:docMk/>
          <pc:sldMk cId="2490278479" sldId="407"/>
        </pc:sldMkLst>
      </pc:sldChg>
      <pc:sldChg chg="del">
        <pc:chgData name="최제환" userId="aab9ff4e-11e3-4a18-8697-a5221fda5d02" providerId="ADAL" clId="{1D8B47EB-DF96-472D-9E0C-D7C8E78E7FCD}" dt="2023-03-01T06:14:09.848" v="491" actId="47"/>
        <pc:sldMkLst>
          <pc:docMk/>
          <pc:sldMk cId="874833040" sldId="408"/>
        </pc:sldMkLst>
      </pc:sldChg>
      <pc:sldChg chg="del">
        <pc:chgData name="최제환" userId="aab9ff4e-11e3-4a18-8697-a5221fda5d02" providerId="ADAL" clId="{1D8B47EB-DF96-472D-9E0C-D7C8E78E7FCD}" dt="2023-03-01T06:14:11.724" v="496" actId="47"/>
        <pc:sldMkLst>
          <pc:docMk/>
          <pc:sldMk cId="2975381822" sldId="409"/>
        </pc:sldMkLst>
      </pc:sldChg>
      <pc:sldChg chg="del">
        <pc:chgData name="최제환" userId="aab9ff4e-11e3-4a18-8697-a5221fda5d02" providerId="ADAL" clId="{1D8B47EB-DF96-472D-9E0C-D7C8E78E7FCD}" dt="2023-03-01T06:14:12.180" v="497" actId="47"/>
        <pc:sldMkLst>
          <pc:docMk/>
          <pc:sldMk cId="2456169703" sldId="410"/>
        </pc:sldMkLst>
      </pc:sldChg>
      <pc:sldChg chg="del">
        <pc:chgData name="최제환" userId="aab9ff4e-11e3-4a18-8697-a5221fda5d02" providerId="ADAL" clId="{1D8B47EB-DF96-472D-9E0C-D7C8E78E7FCD}" dt="2023-03-01T06:14:12.580" v="498" actId="47"/>
        <pc:sldMkLst>
          <pc:docMk/>
          <pc:sldMk cId="2552641690" sldId="411"/>
        </pc:sldMkLst>
      </pc:sldChg>
      <pc:sldChg chg="del">
        <pc:chgData name="최제환" userId="aab9ff4e-11e3-4a18-8697-a5221fda5d02" providerId="ADAL" clId="{1D8B47EB-DF96-472D-9E0C-D7C8E78E7FCD}" dt="2023-03-01T06:14:13.079" v="499" actId="47"/>
        <pc:sldMkLst>
          <pc:docMk/>
          <pc:sldMk cId="4294736836" sldId="412"/>
        </pc:sldMkLst>
      </pc:sldChg>
      <pc:sldChg chg="del">
        <pc:chgData name="최제환" userId="aab9ff4e-11e3-4a18-8697-a5221fda5d02" providerId="ADAL" clId="{1D8B47EB-DF96-472D-9E0C-D7C8E78E7FCD}" dt="2023-03-01T06:14:13.498" v="500" actId="47"/>
        <pc:sldMkLst>
          <pc:docMk/>
          <pc:sldMk cId="181764000" sldId="413"/>
        </pc:sldMkLst>
      </pc:sldChg>
      <pc:sldChg chg="del">
        <pc:chgData name="최제환" userId="aab9ff4e-11e3-4a18-8697-a5221fda5d02" providerId="ADAL" clId="{1D8B47EB-DF96-472D-9E0C-D7C8E78E7FCD}" dt="2023-03-01T06:14:14.291" v="501" actId="47"/>
        <pc:sldMkLst>
          <pc:docMk/>
          <pc:sldMk cId="3067547671" sldId="414"/>
        </pc:sldMkLst>
      </pc:sldChg>
      <pc:sldChg chg="del">
        <pc:chgData name="최제환" userId="aab9ff4e-11e3-4a18-8697-a5221fda5d02" providerId="ADAL" clId="{1D8B47EB-DF96-472D-9E0C-D7C8E78E7FCD}" dt="2023-03-01T06:14:07.865" v="481" actId="47"/>
        <pc:sldMkLst>
          <pc:docMk/>
          <pc:sldMk cId="2336404069" sldId="415"/>
        </pc:sldMkLst>
      </pc:sldChg>
      <pc:sldChg chg="del">
        <pc:chgData name="최제환" userId="aab9ff4e-11e3-4a18-8697-a5221fda5d02" providerId="ADAL" clId="{1D8B47EB-DF96-472D-9E0C-D7C8E78E7FCD}" dt="2023-03-01T06:14:08.019" v="482" actId="47"/>
        <pc:sldMkLst>
          <pc:docMk/>
          <pc:sldMk cId="3528218497" sldId="416"/>
        </pc:sldMkLst>
      </pc:sldChg>
      <pc:sldChg chg="del">
        <pc:chgData name="최제환" userId="aab9ff4e-11e3-4a18-8697-a5221fda5d02" providerId="ADAL" clId="{1D8B47EB-DF96-472D-9E0C-D7C8E78E7FCD}" dt="2023-03-01T06:14:06.699" v="474" actId="47"/>
        <pc:sldMkLst>
          <pc:docMk/>
          <pc:sldMk cId="2641888747" sldId="417"/>
        </pc:sldMkLst>
      </pc:sldChg>
      <pc:sldChg chg="del">
        <pc:chgData name="최제환" userId="aab9ff4e-11e3-4a18-8697-a5221fda5d02" providerId="ADAL" clId="{1D8B47EB-DF96-472D-9E0C-D7C8E78E7FCD}" dt="2023-03-01T06:14:06.369" v="472" actId="47"/>
        <pc:sldMkLst>
          <pc:docMk/>
          <pc:sldMk cId="2863316141" sldId="418"/>
        </pc:sldMkLst>
      </pc:sldChg>
      <pc:sldChg chg="del">
        <pc:chgData name="최제환" userId="aab9ff4e-11e3-4a18-8697-a5221fda5d02" providerId="ADAL" clId="{1D8B47EB-DF96-472D-9E0C-D7C8E78E7FCD}" dt="2023-03-01T06:14:06.536" v="473" actId="47"/>
        <pc:sldMkLst>
          <pc:docMk/>
          <pc:sldMk cId="2630967971" sldId="419"/>
        </pc:sldMkLst>
      </pc:sldChg>
      <pc:sldChg chg="del">
        <pc:chgData name="최제환" userId="aab9ff4e-11e3-4a18-8697-a5221fda5d02" providerId="ADAL" clId="{1D8B47EB-DF96-472D-9E0C-D7C8E78E7FCD}" dt="2023-03-01T06:14:06.918" v="475" actId="47"/>
        <pc:sldMkLst>
          <pc:docMk/>
          <pc:sldMk cId="165399677" sldId="420"/>
        </pc:sldMkLst>
      </pc:sldChg>
      <pc:sldChg chg="del">
        <pc:chgData name="최제환" userId="aab9ff4e-11e3-4a18-8697-a5221fda5d02" providerId="ADAL" clId="{1D8B47EB-DF96-472D-9E0C-D7C8E78E7FCD}" dt="2023-03-01T06:14:07.071" v="476" actId="47"/>
        <pc:sldMkLst>
          <pc:docMk/>
          <pc:sldMk cId="1845354704" sldId="421"/>
        </pc:sldMkLst>
      </pc:sldChg>
      <pc:sldChg chg="del">
        <pc:chgData name="최제환" userId="aab9ff4e-11e3-4a18-8697-a5221fda5d02" providerId="ADAL" clId="{1D8B47EB-DF96-472D-9E0C-D7C8E78E7FCD}" dt="2023-03-01T06:14:08.670" v="486" actId="47"/>
        <pc:sldMkLst>
          <pc:docMk/>
          <pc:sldMk cId="256515386" sldId="422"/>
        </pc:sldMkLst>
      </pc:sldChg>
      <pc:sldChg chg="del">
        <pc:chgData name="최제환" userId="aab9ff4e-11e3-4a18-8697-a5221fda5d02" providerId="ADAL" clId="{1D8B47EB-DF96-472D-9E0C-D7C8E78E7FCD}" dt="2023-03-01T06:14:08.849" v="487" actId="47"/>
        <pc:sldMkLst>
          <pc:docMk/>
          <pc:sldMk cId="741050241" sldId="423"/>
        </pc:sldMkLst>
      </pc:sldChg>
      <pc:sldChg chg="del">
        <pc:chgData name="최제환" userId="aab9ff4e-11e3-4a18-8697-a5221fda5d02" providerId="ADAL" clId="{1D8B47EB-DF96-472D-9E0C-D7C8E78E7FCD}" dt="2023-03-01T06:14:09.017" v="488" actId="47"/>
        <pc:sldMkLst>
          <pc:docMk/>
          <pc:sldMk cId="4057765348" sldId="424"/>
        </pc:sldMkLst>
      </pc:sldChg>
      <pc:sldChg chg="del">
        <pc:chgData name="최제환" userId="aab9ff4e-11e3-4a18-8697-a5221fda5d02" providerId="ADAL" clId="{1D8B47EB-DF96-472D-9E0C-D7C8E78E7FCD}" dt="2023-03-01T06:14:08.174" v="483" actId="47"/>
        <pc:sldMkLst>
          <pc:docMk/>
          <pc:sldMk cId="1950575281" sldId="428"/>
        </pc:sldMkLst>
      </pc:sldChg>
      <pc:sldChg chg="del">
        <pc:chgData name="최제환" userId="aab9ff4e-11e3-4a18-8697-a5221fda5d02" providerId="ADAL" clId="{1D8B47EB-DF96-472D-9E0C-D7C8E78E7FCD}" dt="2023-03-01T06:14:08.337" v="484" actId="47"/>
        <pc:sldMkLst>
          <pc:docMk/>
          <pc:sldMk cId="3491593612" sldId="429"/>
        </pc:sldMkLst>
      </pc:sldChg>
      <pc:sldChg chg="del">
        <pc:chgData name="최제환" userId="aab9ff4e-11e3-4a18-8697-a5221fda5d02" providerId="ADAL" clId="{1D8B47EB-DF96-472D-9E0C-D7C8E78E7FCD}" dt="2023-03-01T06:14:08.495" v="485" actId="47"/>
        <pc:sldMkLst>
          <pc:docMk/>
          <pc:sldMk cId="671857715" sldId="430"/>
        </pc:sldMkLst>
      </pc:sldChg>
      <pc:sldChg chg="del">
        <pc:chgData name="최제환" userId="aab9ff4e-11e3-4a18-8697-a5221fda5d02" providerId="ADAL" clId="{1D8B47EB-DF96-472D-9E0C-D7C8E78E7FCD}" dt="2023-03-01T06:14:10.470" v="493" actId="47"/>
        <pc:sldMkLst>
          <pc:docMk/>
          <pc:sldMk cId="70749021" sldId="431"/>
        </pc:sldMkLst>
      </pc:sldChg>
      <pc:sldChg chg="del">
        <pc:chgData name="최제환" userId="aab9ff4e-11e3-4a18-8697-a5221fda5d02" providerId="ADAL" clId="{1D8B47EB-DF96-472D-9E0C-D7C8E78E7FCD}" dt="2023-03-01T06:14:11.214" v="495" actId="47"/>
        <pc:sldMkLst>
          <pc:docMk/>
          <pc:sldMk cId="2343415047" sldId="432"/>
        </pc:sldMkLst>
      </pc:sldChg>
      <pc:sldChg chg="del">
        <pc:chgData name="최제환" userId="aab9ff4e-11e3-4a18-8697-a5221fda5d02" providerId="ADAL" clId="{1D8B47EB-DF96-472D-9E0C-D7C8E78E7FCD}" dt="2023-03-01T06:14:10.862" v="494" actId="47"/>
        <pc:sldMkLst>
          <pc:docMk/>
          <pc:sldMk cId="2569095200" sldId="433"/>
        </pc:sldMkLst>
      </pc:sldChg>
      <pc:sldChg chg="modSp mod">
        <pc:chgData name="최제환" userId="aab9ff4e-11e3-4a18-8697-a5221fda5d02" providerId="ADAL" clId="{1D8B47EB-DF96-472D-9E0C-D7C8E78E7FCD}" dt="2023-03-01T06:21:15.993" v="700" actId="113"/>
        <pc:sldMkLst>
          <pc:docMk/>
          <pc:sldMk cId="402728" sldId="434"/>
        </pc:sldMkLst>
        <pc:spChg chg="mod">
          <ac:chgData name="최제환" userId="aab9ff4e-11e3-4a18-8697-a5221fda5d02" providerId="ADAL" clId="{1D8B47EB-DF96-472D-9E0C-D7C8E78E7FCD}" dt="2023-03-01T06:21:15.993" v="700" actId="113"/>
          <ac:spMkLst>
            <pc:docMk/>
            <pc:sldMk cId="402728" sldId="434"/>
            <ac:spMk id="91" creationId="{00000000-0000-0000-0000-000000000000}"/>
          </ac:spMkLst>
        </pc:spChg>
      </pc:sldChg>
      <pc:sldChg chg="modSp add mod">
        <pc:chgData name="최제환" userId="aab9ff4e-11e3-4a18-8697-a5221fda5d02" providerId="ADAL" clId="{1D8B47EB-DF96-472D-9E0C-D7C8E78E7FCD}" dt="2023-03-01T06:36:04.954" v="1162" actId="113"/>
        <pc:sldMkLst>
          <pc:docMk/>
          <pc:sldMk cId="2318791301" sldId="435"/>
        </pc:sldMkLst>
        <pc:spChg chg="mod">
          <ac:chgData name="최제환" userId="aab9ff4e-11e3-4a18-8697-a5221fda5d02" providerId="ADAL" clId="{1D8B47EB-DF96-472D-9E0C-D7C8E78E7FCD}" dt="2023-03-01T06:36:04.954" v="1162" actId="113"/>
          <ac:spMkLst>
            <pc:docMk/>
            <pc:sldMk cId="2318791301" sldId="435"/>
            <ac:spMk id="91" creationId="{00000000-0000-0000-0000-000000000000}"/>
          </ac:spMkLst>
        </pc:spChg>
      </pc:sldChg>
      <pc:sldChg chg="add">
        <pc:chgData name="최제환" userId="aab9ff4e-11e3-4a18-8697-a5221fda5d02" providerId="ADAL" clId="{1D8B47EB-DF96-472D-9E0C-D7C8E78E7FCD}" dt="2023-03-01T06:38:21.768" v="1163"/>
        <pc:sldMkLst>
          <pc:docMk/>
          <pc:sldMk cId="866912681" sldId="436"/>
        </pc:sldMkLst>
      </pc:sldChg>
      <pc:sldChg chg="addSp delSp modSp add mod">
        <pc:chgData name="최제환" userId="aab9ff4e-11e3-4a18-8697-a5221fda5d02" providerId="ADAL" clId="{1D8B47EB-DF96-472D-9E0C-D7C8E78E7FCD}" dt="2023-03-01T07:00:28.613" v="1357" actId="113"/>
        <pc:sldMkLst>
          <pc:docMk/>
          <pc:sldMk cId="1736291213" sldId="437"/>
        </pc:sldMkLst>
        <pc:spChg chg="mod">
          <ac:chgData name="최제환" userId="aab9ff4e-11e3-4a18-8697-a5221fda5d02" providerId="ADAL" clId="{1D8B47EB-DF96-472D-9E0C-D7C8E78E7FCD}" dt="2023-03-01T07:00:28.613" v="1357" actId="113"/>
          <ac:spMkLst>
            <pc:docMk/>
            <pc:sldMk cId="1736291213" sldId="437"/>
            <ac:spMk id="91" creationId="{00000000-0000-0000-0000-000000000000}"/>
          </ac:spMkLst>
        </pc:spChg>
        <pc:picChg chg="add mod">
          <ac:chgData name="최제환" userId="aab9ff4e-11e3-4a18-8697-a5221fda5d02" providerId="ADAL" clId="{1D8B47EB-DF96-472D-9E0C-D7C8E78E7FCD}" dt="2023-03-01T07:00:01.911" v="1328" actId="1036"/>
          <ac:picMkLst>
            <pc:docMk/>
            <pc:sldMk cId="1736291213" sldId="437"/>
            <ac:picMk id="3" creationId="{4BF9CFA9-0EDB-3C0C-4CB6-89375FADE24D}"/>
          </ac:picMkLst>
        </pc:picChg>
        <pc:picChg chg="add mod">
          <ac:chgData name="최제환" userId="aab9ff4e-11e3-4a18-8697-a5221fda5d02" providerId="ADAL" clId="{1D8B47EB-DF96-472D-9E0C-D7C8E78E7FCD}" dt="2023-03-01T06:59:57.668" v="1313" actId="1036"/>
          <ac:picMkLst>
            <pc:docMk/>
            <pc:sldMk cId="1736291213" sldId="437"/>
            <ac:picMk id="5" creationId="{D35C93F9-72E8-9EA3-19FA-ED584C355C07}"/>
          </ac:picMkLst>
        </pc:picChg>
        <pc:picChg chg="add mod">
          <ac:chgData name="최제환" userId="aab9ff4e-11e3-4a18-8697-a5221fda5d02" providerId="ADAL" clId="{1D8B47EB-DF96-472D-9E0C-D7C8E78E7FCD}" dt="2023-03-01T06:59:57.668" v="1313" actId="1036"/>
          <ac:picMkLst>
            <pc:docMk/>
            <pc:sldMk cId="1736291213" sldId="437"/>
            <ac:picMk id="7" creationId="{F6069AB7-D42D-2163-52F6-7745821267BE}"/>
          </ac:picMkLst>
        </pc:picChg>
        <pc:picChg chg="add del mod">
          <ac:chgData name="최제환" userId="aab9ff4e-11e3-4a18-8697-a5221fda5d02" providerId="ADAL" clId="{1D8B47EB-DF96-472D-9E0C-D7C8E78E7FCD}" dt="2023-03-01T06:59:46.357" v="1274" actId="478"/>
          <ac:picMkLst>
            <pc:docMk/>
            <pc:sldMk cId="1736291213" sldId="437"/>
            <ac:picMk id="9" creationId="{F9837EEC-89FE-2635-8848-8BA7BCEB714B}"/>
          </ac:picMkLst>
        </pc:picChg>
      </pc:sldChg>
      <pc:sldChg chg="addSp delSp modSp add mod">
        <pc:chgData name="최제환" userId="aab9ff4e-11e3-4a18-8697-a5221fda5d02" providerId="ADAL" clId="{1D8B47EB-DF96-472D-9E0C-D7C8E78E7FCD}" dt="2023-03-01T07:01:15.995" v="1364" actId="1076"/>
        <pc:sldMkLst>
          <pc:docMk/>
          <pc:sldMk cId="1540762962" sldId="438"/>
        </pc:sldMkLst>
        <pc:picChg chg="add mod">
          <ac:chgData name="최제환" userId="aab9ff4e-11e3-4a18-8697-a5221fda5d02" providerId="ADAL" clId="{1D8B47EB-DF96-472D-9E0C-D7C8E78E7FCD}" dt="2023-03-01T07:01:15.995" v="1364" actId="1076"/>
          <ac:picMkLst>
            <pc:docMk/>
            <pc:sldMk cId="1540762962" sldId="438"/>
            <ac:picMk id="4" creationId="{80FC71CF-3ECE-FC9F-9C8C-28460184A860}"/>
          </ac:picMkLst>
        </pc:picChg>
        <pc:picChg chg="del">
          <ac:chgData name="최제환" userId="aab9ff4e-11e3-4a18-8697-a5221fda5d02" providerId="ADAL" clId="{1D8B47EB-DF96-472D-9E0C-D7C8E78E7FCD}" dt="2023-03-01T07:00:59.018" v="1360" actId="478"/>
          <ac:picMkLst>
            <pc:docMk/>
            <pc:sldMk cId="1540762962" sldId="438"/>
            <ac:picMk id="5" creationId="{D35C93F9-72E8-9EA3-19FA-ED584C355C07}"/>
          </ac:picMkLst>
        </pc:picChg>
        <pc:picChg chg="del">
          <ac:chgData name="최제환" userId="aab9ff4e-11e3-4a18-8697-a5221fda5d02" providerId="ADAL" clId="{1D8B47EB-DF96-472D-9E0C-D7C8E78E7FCD}" dt="2023-03-01T07:00:58.479" v="1359" actId="478"/>
          <ac:picMkLst>
            <pc:docMk/>
            <pc:sldMk cId="1540762962" sldId="438"/>
            <ac:picMk id="7" creationId="{F6069AB7-D42D-2163-52F6-7745821267BE}"/>
          </ac:picMkLst>
        </pc:picChg>
      </pc:sldChg>
      <pc:sldChg chg="delSp modSp add mod">
        <pc:chgData name="최제환" userId="aab9ff4e-11e3-4a18-8697-a5221fda5d02" providerId="ADAL" clId="{1D8B47EB-DF96-472D-9E0C-D7C8E78E7FCD}" dt="2023-03-01T07:26:54.713" v="1852" actId="113"/>
        <pc:sldMkLst>
          <pc:docMk/>
          <pc:sldMk cId="1793715630" sldId="439"/>
        </pc:sldMkLst>
        <pc:spChg chg="mod">
          <ac:chgData name="최제환" userId="aab9ff4e-11e3-4a18-8697-a5221fda5d02" providerId="ADAL" clId="{1D8B47EB-DF96-472D-9E0C-D7C8E78E7FCD}" dt="2023-03-01T07:01:56.115" v="1399" actId="20577"/>
          <ac:spMkLst>
            <pc:docMk/>
            <pc:sldMk cId="1793715630" sldId="439"/>
            <ac:spMk id="90" creationId="{00000000-0000-0000-0000-000000000000}"/>
          </ac:spMkLst>
        </pc:spChg>
        <pc:spChg chg="mod">
          <ac:chgData name="최제환" userId="aab9ff4e-11e3-4a18-8697-a5221fda5d02" providerId="ADAL" clId="{1D8B47EB-DF96-472D-9E0C-D7C8E78E7FCD}" dt="2023-03-01T07:26:54.713" v="1852" actId="113"/>
          <ac:spMkLst>
            <pc:docMk/>
            <pc:sldMk cId="1793715630" sldId="439"/>
            <ac:spMk id="91" creationId="{00000000-0000-0000-0000-000000000000}"/>
          </ac:spMkLst>
        </pc:spChg>
        <pc:picChg chg="del">
          <ac:chgData name="최제환" userId="aab9ff4e-11e3-4a18-8697-a5221fda5d02" providerId="ADAL" clId="{1D8B47EB-DF96-472D-9E0C-D7C8E78E7FCD}" dt="2023-03-01T07:01:27.133" v="1367" actId="478"/>
          <ac:picMkLst>
            <pc:docMk/>
            <pc:sldMk cId="1793715630" sldId="439"/>
            <ac:picMk id="3" creationId="{4BF9CFA9-0EDB-3C0C-4CB6-89375FADE24D}"/>
          </ac:picMkLst>
        </pc:picChg>
        <pc:picChg chg="del">
          <ac:chgData name="최제환" userId="aab9ff4e-11e3-4a18-8697-a5221fda5d02" providerId="ADAL" clId="{1D8B47EB-DF96-472D-9E0C-D7C8E78E7FCD}" dt="2023-03-01T07:01:26.841" v="1366" actId="478"/>
          <ac:picMkLst>
            <pc:docMk/>
            <pc:sldMk cId="1793715630" sldId="439"/>
            <ac:picMk id="4" creationId="{80FC71CF-3ECE-FC9F-9C8C-28460184A860}"/>
          </ac:picMkLst>
        </pc:picChg>
      </pc:sldChg>
    </pc:docChg>
  </pc:docChgLst>
  <pc:docChgLst>
    <pc:chgData name="최제환" userId="aab9ff4e-11e3-4a18-8697-a5221fda5d02" providerId="ADAL" clId="{235D4D74-BB2A-4B07-826E-F8CC9CC411CD}"/>
    <pc:docChg chg="undo custSel addSld delSld modSld sldOrd">
      <pc:chgData name="최제환" userId="aab9ff4e-11e3-4a18-8697-a5221fda5d02" providerId="ADAL" clId="{235D4D74-BB2A-4B07-826E-F8CC9CC411CD}" dt="2022-12-23T17:44:26.436" v="2386"/>
      <pc:docMkLst>
        <pc:docMk/>
      </pc:docMkLst>
      <pc:sldChg chg="addSp delSp modSp add del mod ord">
        <pc:chgData name="최제환" userId="aab9ff4e-11e3-4a18-8697-a5221fda5d02" providerId="ADAL" clId="{235D4D74-BB2A-4B07-826E-F8CC9CC411CD}" dt="2022-12-23T16:32:54.095" v="1411" actId="1076"/>
        <pc:sldMkLst>
          <pc:docMk/>
          <pc:sldMk cId="1844414049" sldId="273"/>
        </pc:sldMkLst>
        <pc:spChg chg="add del">
          <ac:chgData name="최제환" userId="aab9ff4e-11e3-4a18-8697-a5221fda5d02" providerId="ADAL" clId="{235D4D74-BB2A-4B07-826E-F8CC9CC411CD}" dt="2022-12-23T16:31:49.262" v="1393" actId="478"/>
          <ac:spMkLst>
            <pc:docMk/>
            <pc:sldMk cId="1844414049" sldId="273"/>
            <ac:spMk id="2" creationId="{350D1091-7394-5699-7C74-DE4FFC65DFB9}"/>
          </ac:spMkLst>
        </pc:spChg>
        <pc:spChg chg="mod">
          <ac:chgData name="최제환" userId="aab9ff4e-11e3-4a18-8697-a5221fda5d02" providerId="ADAL" clId="{235D4D74-BB2A-4B07-826E-F8CC9CC411CD}" dt="2022-12-23T16:32:35.307" v="1404" actId="1076"/>
          <ac:spMkLst>
            <pc:docMk/>
            <pc:sldMk cId="1844414049" sldId="273"/>
            <ac:spMk id="11" creationId="{3F7145C7-BE6A-7CBD-29E4-4479A9B82F15}"/>
          </ac:spMkLst>
        </pc:spChg>
        <pc:spChg chg="mod">
          <ac:chgData name="최제환" userId="aab9ff4e-11e3-4a18-8697-a5221fda5d02" providerId="ADAL" clId="{235D4D74-BB2A-4B07-826E-F8CC9CC411CD}" dt="2022-12-23T16:32:54.095" v="1411" actId="1076"/>
          <ac:spMkLst>
            <pc:docMk/>
            <pc:sldMk cId="1844414049" sldId="273"/>
            <ac:spMk id="12" creationId="{2CA88A89-B3E9-BB56-BB01-4C4A62DCEAF5}"/>
          </ac:spMkLst>
        </pc:spChg>
        <pc:spChg chg="mod">
          <ac:chgData name="최제환" userId="aab9ff4e-11e3-4a18-8697-a5221fda5d02" providerId="ADAL" clId="{235D4D74-BB2A-4B07-826E-F8CC9CC411CD}" dt="2022-12-23T16:31:29.478" v="1391" actId="20577"/>
          <ac:spMkLst>
            <pc:docMk/>
            <pc:sldMk cId="1844414049" sldId="273"/>
            <ac:spMk id="91" creationId="{00000000-0000-0000-0000-000000000000}"/>
          </ac:spMkLst>
        </pc:spChg>
        <pc:cxnChg chg="add mod">
          <ac:chgData name="최제환" userId="aab9ff4e-11e3-4a18-8697-a5221fda5d02" providerId="ADAL" clId="{235D4D74-BB2A-4B07-826E-F8CC9CC411CD}" dt="2022-12-23T16:32:23.990" v="1399" actId="14100"/>
          <ac:cxnSpMkLst>
            <pc:docMk/>
            <pc:sldMk cId="1844414049" sldId="273"/>
            <ac:cxnSpMk id="4" creationId="{987AE0CF-6C9E-E5BC-C6E8-66E7A5D102E8}"/>
          </ac:cxnSpMkLst>
        </pc:cxnChg>
        <pc:cxnChg chg="del">
          <ac:chgData name="최제환" userId="aab9ff4e-11e3-4a18-8697-a5221fda5d02" providerId="ADAL" clId="{235D4D74-BB2A-4B07-826E-F8CC9CC411CD}" dt="2022-12-23T16:31:51.832" v="1394" actId="478"/>
          <ac:cxnSpMkLst>
            <pc:docMk/>
            <pc:sldMk cId="1844414049" sldId="273"/>
            <ac:cxnSpMk id="6" creationId="{F8050947-E838-9563-8D4F-47C271164689}"/>
          </ac:cxnSpMkLst>
        </pc:cxnChg>
        <pc:cxnChg chg="add mod">
          <ac:chgData name="최제환" userId="aab9ff4e-11e3-4a18-8697-a5221fda5d02" providerId="ADAL" clId="{235D4D74-BB2A-4B07-826E-F8CC9CC411CD}" dt="2022-12-23T16:32:43.798" v="1407" actId="14100"/>
          <ac:cxnSpMkLst>
            <pc:docMk/>
            <pc:sldMk cId="1844414049" sldId="273"/>
            <ac:cxnSpMk id="13" creationId="{16EE4D3C-9F17-5FC3-468B-83DEB856C458}"/>
          </ac:cxnSpMkLst>
        </pc:cxnChg>
      </pc:sldChg>
      <pc:sldChg chg="modSp mod">
        <pc:chgData name="최제환" userId="aab9ff4e-11e3-4a18-8697-a5221fda5d02" providerId="ADAL" clId="{235D4D74-BB2A-4B07-826E-F8CC9CC411CD}" dt="2022-12-20T14:07:32.555" v="5" actId="20577"/>
        <pc:sldMkLst>
          <pc:docMk/>
          <pc:sldMk cId="1037574440" sldId="342"/>
        </pc:sldMkLst>
        <pc:spChg chg="mod">
          <ac:chgData name="최제환" userId="aab9ff4e-11e3-4a18-8697-a5221fda5d02" providerId="ADAL" clId="{235D4D74-BB2A-4B07-826E-F8CC9CC411CD}" dt="2022-12-20T14:07:32.555" v="5" actId="20577"/>
          <ac:spMkLst>
            <pc:docMk/>
            <pc:sldMk cId="1037574440" sldId="342"/>
            <ac:spMk id="91" creationId="{00000000-0000-0000-0000-000000000000}"/>
          </ac:spMkLst>
        </pc:spChg>
      </pc:sldChg>
      <pc:sldChg chg="modSp mod">
        <pc:chgData name="최제환" userId="aab9ff4e-11e3-4a18-8697-a5221fda5d02" providerId="ADAL" clId="{235D4D74-BB2A-4B07-826E-F8CC9CC411CD}" dt="2022-12-23T13:52:57.319" v="898" actId="20577"/>
        <pc:sldMkLst>
          <pc:docMk/>
          <pc:sldMk cId="4215701663" sldId="381"/>
        </pc:sldMkLst>
        <pc:spChg chg="mod">
          <ac:chgData name="최제환" userId="aab9ff4e-11e3-4a18-8697-a5221fda5d02" providerId="ADAL" clId="{235D4D74-BB2A-4B07-826E-F8CC9CC411CD}" dt="2022-12-23T13:52:57.319" v="898" actId="20577"/>
          <ac:spMkLst>
            <pc:docMk/>
            <pc:sldMk cId="4215701663" sldId="381"/>
            <ac:spMk id="2" creationId="{ED5D4315-7F0A-2863-1F78-6648C74CC549}"/>
          </ac:spMkLst>
        </pc:spChg>
      </pc:sldChg>
      <pc:sldChg chg="addSp delSp modSp mod">
        <pc:chgData name="최제환" userId="aab9ff4e-11e3-4a18-8697-a5221fda5d02" providerId="ADAL" clId="{235D4D74-BB2A-4B07-826E-F8CC9CC411CD}" dt="2022-12-22T00:53:18.450" v="15" actId="1076"/>
        <pc:sldMkLst>
          <pc:docMk/>
          <pc:sldMk cId="3647021395" sldId="382"/>
        </pc:sldMkLst>
        <pc:spChg chg="del">
          <ac:chgData name="최제환" userId="aab9ff4e-11e3-4a18-8697-a5221fda5d02" providerId="ADAL" clId="{235D4D74-BB2A-4B07-826E-F8CC9CC411CD}" dt="2022-12-22T00:52:38.351" v="8" actId="478"/>
          <ac:spMkLst>
            <pc:docMk/>
            <pc:sldMk cId="3647021395" sldId="382"/>
            <ac:spMk id="17" creationId="{6765DC17-0FA9-D572-4F79-BD118F7EACF9}"/>
          </ac:spMkLst>
        </pc:spChg>
        <pc:spChg chg="del">
          <ac:chgData name="최제환" userId="aab9ff4e-11e3-4a18-8697-a5221fda5d02" providerId="ADAL" clId="{235D4D74-BB2A-4B07-826E-F8CC9CC411CD}" dt="2022-12-22T00:52:38.351" v="8" actId="478"/>
          <ac:spMkLst>
            <pc:docMk/>
            <pc:sldMk cId="3647021395" sldId="382"/>
            <ac:spMk id="18" creationId="{4125D94C-B262-C7DC-5DF8-72D85938D6C7}"/>
          </ac:spMkLst>
        </pc:spChg>
        <pc:spChg chg="del">
          <ac:chgData name="최제환" userId="aab9ff4e-11e3-4a18-8697-a5221fda5d02" providerId="ADAL" clId="{235D4D74-BB2A-4B07-826E-F8CC9CC411CD}" dt="2022-12-22T00:52:38.351" v="8" actId="478"/>
          <ac:spMkLst>
            <pc:docMk/>
            <pc:sldMk cId="3647021395" sldId="382"/>
            <ac:spMk id="19" creationId="{5CFAA4C3-6C1B-E459-E01A-F57859975B16}"/>
          </ac:spMkLst>
        </pc:spChg>
        <pc:spChg chg="del">
          <ac:chgData name="최제환" userId="aab9ff4e-11e3-4a18-8697-a5221fda5d02" providerId="ADAL" clId="{235D4D74-BB2A-4B07-826E-F8CC9CC411CD}" dt="2022-12-22T00:52:38.351" v="8" actId="478"/>
          <ac:spMkLst>
            <pc:docMk/>
            <pc:sldMk cId="3647021395" sldId="382"/>
            <ac:spMk id="23" creationId="{789A27AE-3F0D-EDD7-56AB-98916AA0E955}"/>
          </ac:spMkLst>
        </pc:spChg>
        <pc:picChg chg="add mod">
          <ac:chgData name="최제환" userId="aab9ff4e-11e3-4a18-8697-a5221fda5d02" providerId="ADAL" clId="{235D4D74-BB2A-4B07-826E-F8CC9CC411CD}" dt="2022-12-22T00:53:18.450" v="15" actId="1076"/>
          <ac:picMkLst>
            <pc:docMk/>
            <pc:sldMk cId="3647021395" sldId="382"/>
            <ac:picMk id="6" creationId="{6AB66FE1-3327-C866-1B21-B7673A98B656}"/>
          </ac:picMkLst>
        </pc:picChg>
        <pc:cxnChg chg="del">
          <ac:chgData name="최제환" userId="aab9ff4e-11e3-4a18-8697-a5221fda5d02" providerId="ADAL" clId="{235D4D74-BB2A-4B07-826E-F8CC9CC411CD}" dt="2022-12-22T00:52:38.351" v="8" actId="478"/>
          <ac:cxnSpMkLst>
            <pc:docMk/>
            <pc:sldMk cId="3647021395" sldId="382"/>
            <ac:cxnSpMk id="3" creationId="{D04FC0F6-E0B3-D76C-A78C-A44078E8627F}"/>
          </ac:cxnSpMkLst>
        </pc:cxnChg>
        <pc:cxnChg chg="del">
          <ac:chgData name="최제환" userId="aab9ff4e-11e3-4a18-8697-a5221fda5d02" providerId="ADAL" clId="{235D4D74-BB2A-4B07-826E-F8CC9CC411CD}" dt="2022-12-22T00:52:40.582" v="10" actId="478"/>
          <ac:cxnSpMkLst>
            <pc:docMk/>
            <pc:sldMk cId="3647021395" sldId="382"/>
            <ac:cxnSpMk id="4" creationId="{227C3BA9-1AD9-8158-90C2-C973A8162629}"/>
          </ac:cxnSpMkLst>
        </pc:cxnChg>
        <pc:cxnChg chg="del">
          <ac:chgData name="최제환" userId="aab9ff4e-11e3-4a18-8697-a5221fda5d02" providerId="ADAL" clId="{235D4D74-BB2A-4B07-826E-F8CC9CC411CD}" dt="2022-12-22T00:52:39.516" v="9" actId="478"/>
          <ac:cxnSpMkLst>
            <pc:docMk/>
            <pc:sldMk cId="3647021395" sldId="382"/>
            <ac:cxnSpMk id="10" creationId="{F0A3E89A-BCA3-BF78-8F5E-CEFB5174ED79}"/>
          </ac:cxnSpMkLst>
        </pc:cxnChg>
        <pc:cxnChg chg="del mod">
          <ac:chgData name="최제환" userId="aab9ff4e-11e3-4a18-8697-a5221fda5d02" providerId="ADAL" clId="{235D4D74-BB2A-4B07-826E-F8CC9CC411CD}" dt="2022-12-22T00:52:38.351" v="8" actId="478"/>
          <ac:cxnSpMkLst>
            <pc:docMk/>
            <pc:sldMk cId="3647021395" sldId="382"/>
            <ac:cxnSpMk id="12" creationId="{CFAA0C99-CD76-A734-E0CD-609FD09CE5FF}"/>
          </ac:cxnSpMkLst>
        </pc:cxnChg>
        <pc:cxnChg chg="del mod">
          <ac:chgData name="최제환" userId="aab9ff4e-11e3-4a18-8697-a5221fda5d02" providerId="ADAL" clId="{235D4D74-BB2A-4B07-826E-F8CC9CC411CD}" dt="2022-12-22T00:52:38.351" v="8" actId="478"/>
          <ac:cxnSpMkLst>
            <pc:docMk/>
            <pc:sldMk cId="3647021395" sldId="382"/>
            <ac:cxnSpMk id="20" creationId="{D409DCCA-66E7-8B7B-A516-4363C52663D2}"/>
          </ac:cxnSpMkLst>
        </pc:cxnChg>
      </pc:sldChg>
      <pc:sldChg chg="addSp delSp modSp mod">
        <pc:chgData name="최제환" userId="aab9ff4e-11e3-4a18-8697-a5221fda5d02" providerId="ADAL" clId="{235D4D74-BB2A-4B07-826E-F8CC9CC411CD}" dt="2022-12-23T16:10:53.527" v="1239" actId="478"/>
        <pc:sldMkLst>
          <pc:docMk/>
          <pc:sldMk cId="2710083343" sldId="394"/>
        </pc:sldMkLst>
        <pc:spChg chg="add del mod">
          <ac:chgData name="최제환" userId="aab9ff4e-11e3-4a18-8697-a5221fda5d02" providerId="ADAL" clId="{235D4D74-BB2A-4B07-826E-F8CC9CC411CD}" dt="2022-12-23T16:10:39.140" v="1227" actId="478"/>
          <ac:spMkLst>
            <pc:docMk/>
            <pc:sldMk cId="2710083343" sldId="394"/>
            <ac:spMk id="5" creationId="{C3574F96-254C-C014-13AB-A3F8AA7B94CF}"/>
          </ac:spMkLst>
        </pc:spChg>
        <pc:spChg chg="add del mod">
          <ac:chgData name="최제환" userId="aab9ff4e-11e3-4a18-8697-a5221fda5d02" providerId="ADAL" clId="{235D4D74-BB2A-4B07-826E-F8CC9CC411CD}" dt="2022-12-23T16:10:49.844" v="1235" actId="478"/>
          <ac:spMkLst>
            <pc:docMk/>
            <pc:sldMk cId="2710083343" sldId="394"/>
            <ac:spMk id="14" creationId="{1163CEFB-E8B0-47E0-B233-5BB040DC10D7}"/>
          </ac:spMkLst>
        </pc:spChg>
        <pc:spChg chg="add del mod">
          <ac:chgData name="최제환" userId="aab9ff4e-11e3-4a18-8697-a5221fda5d02" providerId="ADAL" clId="{235D4D74-BB2A-4B07-826E-F8CC9CC411CD}" dt="2022-12-23T16:10:52.238" v="1238" actId="478"/>
          <ac:spMkLst>
            <pc:docMk/>
            <pc:sldMk cId="2710083343" sldId="394"/>
            <ac:spMk id="15" creationId="{611BB545-1644-A580-5A92-45E419E8B944}"/>
          </ac:spMkLst>
        </pc:spChg>
        <pc:spChg chg="add del mod">
          <ac:chgData name="최제환" userId="aab9ff4e-11e3-4a18-8697-a5221fda5d02" providerId="ADAL" clId="{235D4D74-BB2A-4B07-826E-F8CC9CC411CD}" dt="2022-12-23T16:10:50.868" v="1236" actId="478"/>
          <ac:spMkLst>
            <pc:docMk/>
            <pc:sldMk cId="2710083343" sldId="394"/>
            <ac:spMk id="16" creationId="{17774BE1-0A4F-BA28-6987-430BFF639EF2}"/>
          </ac:spMkLst>
        </pc:spChg>
        <pc:spChg chg="add del mod">
          <ac:chgData name="최제환" userId="aab9ff4e-11e3-4a18-8697-a5221fda5d02" providerId="ADAL" clId="{235D4D74-BB2A-4B07-826E-F8CC9CC411CD}" dt="2022-12-23T16:10:51.629" v="1237" actId="478"/>
          <ac:spMkLst>
            <pc:docMk/>
            <pc:sldMk cId="2710083343" sldId="394"/>
            <ac:spMk id="17" creationId="{842B1306-8BA5-60AD-B47A-700672D27E73}"/>
          </ac:spMkLst>
        </pc:spChg>
        <pc:spChg chg="add del mod">
          <ac:chgData name="최제환" userId="aab9ff4e-11e3-4a18-8697-a5221fda5d02" providerId="ADAL" clId="{235D4D74-BB2A-4B07-826E-F8CC9CC411CD}" dt="2022-12-23T16:10:53.527" v="1239" actId="478"/>
          <ac:spMkLst>
            <pc:docMk/>
            <pc:sldMk cId="2710083343" sldId="394"/>
            <ac:spMk id="18" creationId="{82A8FFEC-A4D7-D9E6-D4EE-E358661CD2D4}"/>
          </ac:spMkLst>
        </pc:spChg>
        <pc:spChg chg="add del mod">
          <ac:chgData name="최제환" userId="aab9ff4e-11e3-4a18-8697-a5221fda5d02" providerId="ADAL" clId="{235D4D74-BB2A-4B07-826E-F8CC9CC411CD}" dt="2022-12-23T16:10:46.644" v="1234" actId="478"/>
          <ac:spMkLst>
            <pc:docMk/>
            <pc:sldMk cId="2710083343" sldId="394"/>
            <ac:spMk id="19" creationId="{6C980FD0-5DD4-4293-FFDD-F69674C7CC86}"/>
          </ac:spMkLst>
        </pc:spChg>
        <pc:picChg chg="mod">
          <ac:chgData name="최제환" userId="aab9ff4e-11e3-4a18-8697-a5221fda5d02" providerId="ADAL" clId="{235D4D74-BB2A-4B07-826E-F8CC9CC411CD}" dt="2022-12-23T15:46:23.201" v="975" actId="1076"/>
          <ac:picMkLst>
            <pc:docMk/>
            <pc:sldMk cId="2710083343" sldId="394"/>
            <ac:picMk id="3" creationId="{5A22BE25-1801-81E7-B4BA-780DFA1C8ADD}"/>
          </ac:picMkLst>
        </pc:picChg>
        <pc:cxnChg chg="add del mod">
          <ac:chgData name="최제환" userId="aab9ff4e-11e3-4a18-8697-a5221fda5d02" providerId="ADAL" clId="{235D4D74-BB2A-4B07-826E-F8CC9CC411CD}" dt="2022-12-23T16:10:42.341" v="1230" actId="478"/>
          <ac:cxnSpMkLst>
            <pc:docMk/>
            <pc:sldMk cId="2710083343" sldId="394"/>
            <ac:cxnSpMk id="4" creationId="{EA4CFDBC-3156-4D91-38EF-AFDD6C1E48B8}"/>
          </ac:cxnSpMkLst>
        </pc:cxnChg>
        <pc:cxnChg chg="add del mod">
          <ac:chgData name="최제환" userId="aab9ff4e-11e3-4a18-8697-a5221fda5d02" providerId="ADAL" clId="{235D4D74-BB2A-4B07-826E-F8CC9CC411CD}" dt="2022-12-23T16:10:41.443" v="1229" actId="478"/>
          <ac:cxnSpMkLst>
            <pc:docMk/>
            <pc:sldMk cId="2710083343" sldId="394"/>
            <ac:cxnSpMk id="6" creationId="{4FE1219F-B1F9-A06C-4ED2-352D70412A9F}"/>
          </ac:cxnSpMkLst>
        </pc:cxnChg>
        <pc:cxnChg chg="add del mod">
          <ac:chgData name="최제환" userId="aab9ff4e-11e3-4a18-8697-a5221fda5d02" providerId="ADAL" clId="{235D4D74-BB2A-4B07-826E-F8CC9CC411CD}" dt="2022-12-23T16:10:40.659" v="1228" actId="478"/>
          <ac:cxnSpMkLst>
            <pc:docMk/>
            <pc:sldMk cId="2710083343" sldId="394"/>
            <ac:cxnSpMk id="7" creationId="{81FFF3FB-56FF-8AAD-872F-B062388C7D5B}"/>
          </ac:cxnSpMkLst>
        </pc:cxnChg>
        <pc:cxnChg chg="add del mod">
          <ac:chgData name="최제환" userId="aab9ff4e-11e3-4a18-8697-a5221fda5d02" providerId="ADAL" clId="{235D4D74-BB2A-4B07-826E-F8CC9CC411CD}" dt="2022-12-23T16:10:43.211" v="1231" actId="478"/>
          <ac:cxnSpMkLst>
            <pc:docMk/>
            <pc:sldMk cId="2710083343" sldId="394"/>
            <ac:cxnSpMk id="8" creationId="{2E12BCB2-7FC1-24FB-A7F4-F28C38A3D06A}"/>
          </ac:cxnSpMkLst>
        </pc:cxnChg>
        <pc:cxnChg chg="add del mod">
          <ac:chgData name="최제환" userId="aab9ff4e-11e3-4a18-8697-a5221fda5d02" providerId="ADAL" clId="{235D4D74-BB2A-4B07-826E-F8CC9CC411CD}" dt="2022-12-23T16:10:43.827" v="1232" actId="478"/>
          <ac:cxnSpMkLst>
            <pc:docMk/>
            <pc:sldMk cId="2710083343" sldId="394"/>
            <ac:cxnSpMk id="9" creationId="{6210C338-BB16-9652-68CE-450DD4C6482F}"/>
          </ac:cxnSpMkLst>
        </pc:cxnChg>
        <pc:cxnChg chg="add del mod">
          <ac:chgData name="최제환" userId="aab9ff4e-11e3-4a18-8697-a5221fda5d02" providerId="ADAL" clId="{235D4D74-BB2A-4B07-826E-F8CC9CC411CD}" dt="2022-12-23T16:10:44.547" v="1233" actId="478"/>
          <ac:cxnSpMkLst>
            <pc:docMk/>
            <pc:sldMk cId="2710083343" sldId="394"/>
            <ac:cxnSpMk id="10" creationId="{C6BCEA62-18A8-A53D-F12D-FBD549FE25C3}"/>
          </ac:cxnSpMkLst>
        </pc:cxnChg>
        <pc:cxnChg chg="add del mod">
          <ac:chgData name="최제환" userId="aab9ff4e-11e3-4a18-8697-a5221fda5d02" providerId="ADAL" clId="{235D4D74-BB2A-4B07-826E-F8CC9CC411CD}" dt="2022-12-23T15:46:51.164" v="984" actId="478"/>
          <ac:cxnSpMkLst>
            <pc:docMk/>
            <pc:sldMk cId="2710083343" sldId="394"/>
            <ac:cxnSpMk id="12" creationId="{F258A02A-BC47-3F47-5236-CA54DB266C00}"/>
          </ac:cxnSpMkLst>
        </pc:cxnChg>
        <pc:cxnChg chg="add del mod">
          <ac:chgData name="최제환" userId="aab9ff4e-11e3-4a18-8697-a5221fda5d02" providerId="ADAL" clId="{235D4D74-BB2A-4B07-826E-F8CC9CC411CD}" dt="2022-12-23T15:44:07.194" v="941" actId="478"/>
          <ac:cxnSpMkLst>
            <pc:docMk/>
            <pc:sldMk cId="2710083343" sldId="394"/>
            <ac:cxnSpMk id="13" creationId="{BC010318-CB95-8C7E-BBD6-FBB40AF1E2E5}"/>
          </ac:cxnSpMkLst>
        </pc:cxnChg>
      </pc:sldChg>
      <pc:sldChg chg="modSp mod">
        <pc:chgData name="최제환" userId="aab9ff4e-11e3-4a18-8697-a5221fda5d02" providerId="ADAL" clId="{235D4D74-BB2A-4B07-826E-F8CC9CC411CD}" dt="2022-12-22T14:23:38.928" v="138" actId="20577"/>
        <pc:sldMkLst>
          <pc:docMk/>
          <pc:sldMk cId="3428938851" sldId="395"/>
        </pc:sldMkLst>
        <pc:spChg chg="mod">
          <ac:chgData name="최제환" userId="aab9ff4e-11e3-4a18-8697-a5221fda5d02" providerId="ADAL" clId="{235D4D74-BB2A-4B07-826E-F8CC9CC411CD}" dt="2022-12-22T14:23:38.928" v="138" actId="20577"/>
          <ac:spMkLst>
            <pc:docMk/>
            <pc:sldMk cId="3428938851" sldId="395"/>
            <ac:spMk id="91" creationId="{00000000-0000-0000-0000-000000000000}"/>
          </ac:spMkLst>
        </pc:spChg>
      </pc:sldChg>
      <pc:sldChg chg="ord">
        <pc:chgData name="최제환" userId="aab9ff4e-11e3-4a18-8697-a5221fda5d02" providerId="ADAL" clId="{235D4D74-BB2A-4B07-826E-F8CC9CC411CD}" dt="2022-12-22T12:59:08.775" v="17"/>
        <pc:sldMkLst>
          <pc:docMk/>
          <pc:sldMk cId="3906771072" sldId="398"/>
        </pc:sldMkLst>
      </pc:sldChg>
      <pc:sldChg chg="add del ord">
        <pc:chgData name="최제환" userId="aab9ff4e-11e3-4a18-8697-a5221fda5d02" providerId="ADAL" clId="{235D4D74-BB2A-4B07-826E-F8CC9CC411CD}" dt="2022-12-23T16:28:00.262" v="1241" actId="2696"/>
        <pc:sldMkLst>
          <pc:docMk/>
          <pc:sldMk cId="2911745197" sldId="399"/>
        </pc:sldMkLst>
      </pc:sldChg>
      <pc:sldChg chg="addSp delSp modSp add del mod ord">
        <pc:chgData name="최제환" userId="aab9ff4e-11e3-4a18-8697-a5221fda5d02" providerId="ADAL" clId="{235D4D74-BB2A-4B07-826E-F8CC9CC411CD}" dt="2022-12-23T16:55:25.772" v="1687" actId="20577"/>
        <pc:sldMkLst>
          <pc:docMk/>
          <pc:sldMk cId="1765808319" sldId="400"/>
        </pc:sldMkLst>
        <pc:spChg chg="add mod">
          <ac:chgData name="최제환" userId="aab9ff4e-11e3-4a18-8697-a5221fda5d02" providerId="ADAL" clId="{235D4D74-BB2A-4B07-826E-F8CC9CC411CD}" dt="2022-12-23T16:48:09.243" v="1535" actId="164"/>
          <ac:spMkLst>
            <pc:docMk/>
            <pc:sldMk cId="1765808319" sldId="400"/>
            <ac:spMk id="2" creationId="{C566BBE2-1ECD-3C31-52E8-E73BD2F93DFE}"/>
          </ac:spMkLst>
        </pc:spChg>
        <pc:spChg chg="mod">
          <ac:chgData name="최제환" userId="aab9ff4e-11e3-4a18-8697-a5221fda5d02" providerId="ADAL" clId="{235D4D74-BB2A-4B07-826E-F8CC9CC411CD}" dt="2022-12-23T16:49:46.291" v="1584" actId="20577"/>
          <ac:spMkLst>
            <pc:docMk/>
            <pc:sldMk cId="1765808319" sldId="400"/>
            <ac:spMk id="6" creationId="{5431848E-767B-0FCC-C6D3-927CE96F76F2}"/>
          </ac:spMkLst>
        </pc:spChg>
        <pc:spChg chg="mod">
          <ac:chgData name="최제환" userId="aab9ff4e-11e3-4a18-8697-a5221fda5d02" providerId="ADAL" clId="{235D4D74-BB2A-4B07-826E-F8CC9CC411CD}" dt="2022-12-23T16:55:25.772" v="1687" actId="20577"/>
          <ac:spMkLst>
            <pc:docMk/>
            <pc:sldMk cId="1765808319" sldId="400"/>
            <ac:spMk id="10" creationId="{ED7F76FE-2E17-9C69-0909-653AAA319545}"/>
          </ac:spMkLst>
        </pc:spChg>
        <pc:spChg chg="add mod">
          <ac:chgData name="최제환" userId="aab9ff4e-11e3-4a18-8697-a5221fda5d02" providerId="ADAL" clId="{235D4D74-BB2A-4B07-826E-F8CC9CC411CD}" dt="2022-12-23T16:49:05.223" v="1565" actId="1076"/>
          <ac:spMkLst>
            <pc:docMk/>
            <pc:sldMk cId="1765808319" sldId="400"/>
            <ac:spMk id="20" creationId="{C4FE4EB9-00FA-D866-8C24-C1FF2AB711C3}"/>
          </ac:spMkLst>
        </pc:spChg>
        <pc:spChg chg="mod topLvl">
          <ac:chgData name="최제환" userId="aab9ff4e-11e3-4a18-8697-a5221fda5d02" providerId="ADAL" clId="{235D4D74-BB2A-4B07-826E-F8CC9CC411CD}" dt="2022-12-23T16:49:08.117" v="1566" actId="165"/>
          <ac:spMkLst>
            <pc:docMk/>
            <pc:sldMk cId="1765808319" sldId="400"/>
            <ac:spMk id="23" creationId="{8EA48031-9E18-C442-F4E3-8E0BFA526033}"/>
          </ac:spMkLst>
        </pc:spChg>
        <pc:spChg chg="add mod">
          <ac:chgData name="최제환" userId="aab9ff4e-11e3-4a18-8697-a5221fda5d02" providerId="ADAL" clId="{235D4D74-BB2A-4B07-826E-F8CC9CC411CD}" dt="2022-12-23T16:50:06.036" v="1603" actId="1076"/>
          <ac:spMkLst>
            <pc:docMk/>
            <pc:sldMk cId="1765808319" sldId="400"/>
            <ac:spMk id="33" creationId="{332DCA15-4F2F-28DD-1735-23C411E7C17E}"/>
          </ac:spMkLst>
        </pc:spChg>
        <pc:spChg chg="add mod">
          <ac:chgData name="최제환" userId="aab9ff4e-11e3-4a18-8697-a5221fda5d02" providerId="ADAL" clId="{235D4D74-BB2A-4B07-826E-F8CC9CC411CD}" dt="2022-12-23T16:50:13.039" v="1609" actId="20577"/>
          <ac:spMkLst>
            <pc:docMk/>
            <pc:sldMk cId="1765808319" sldId="400"/>
            <ac:spMk id="34" creationId="{D84E2CBD-6F6A-8B4B-329F-B83D08285B8C}"/>
          </ac:spMkLst>
        </pc:spChg>
        <pc:spChg chg="mod">
          <ac:chgData name="최제환" userId="aab9ff4e-11e3-4a18-8697-a5221fda5d02" providerId="ADAL" clId="{235D4D74-BB2A-4B07-826E-F8CC9CC411CD}" dt="2022-12-23T16:50:28.915" v="1634" actId="20577"/>
          <ac:spMkLst>
            <pc:docMk/>
            <pc:sldMk cId="1765808319" sldId="400"/>
            <ac:spMk id="91" creationId="{00000000-0000-0000-0000-000000000000}"/>
          </ac:spMkLst>
        </pc:spChg>
        <pc:grpChg chg="add mod">
          <ac:chgData name="최제환" userId="aab9ff4e-11e3-4a18-8697-a5221fda5d02" providerId="ADAL" clId="{235D4D74-BB2A-4B07-826E-F8CC9CC411CD}" dt="2022-12-23T16:48:56.342" v="1562" actId="1076"/>
          <ac:grpSpMkLst>
            <pc:docMk/>
            <pc:sldMk cId="1765808319" sldId="400"/>
            <ac:grpSpMk id="21" creationId="{8307FA5B-2F19-1DD7-C906-82A3EB1C34E2}"/>
          </ac:grpSpMkLst>
        </pc:grpChg>
        <pc:grpChg chg="add del mod">
          <ac:chgData name="최제환" userId="aab9ff4e-11e3-4a18-8697-a5221fda5d02" providerId="ADAL" clId="{235D4D74-BB2A-4B07-826E-F8CC9CC411CD}" dt="2022-12-23T16:49:08.117" v="1566" actId="165"/>
          <ac:grpSpMkLst>
            <pc:docMk/>
            <pc:sldMk cId="1765808319" sldId="400"/>
            <ac:grpSpMk id="22" creationId="{981D221E-6523-E479-736B-60E20574DF62}"/>
          </ac:grpSpMkLst>
        </pc:grpChg>
        <pc:picChg chg="del">
          <ac:chgData name="최제환" userId="aab9ff4e-11e3-4a18-8697-a5221fda5d02" providerId="ADAL" clId="{235D4D74-BB2A-4B07-826E-F8CC9CC411CD}" dt="2022-12-23T16:45:37.079" v="1412" actId="478"/>
          <ac:picMkLst>
            <pc:docMk/>
            <pc:sldMk cId="1765808319" sldId="400"/>
            <ac:picMk id="4" creationId="{4859ABA5-E1C0-0E03-4016-DE9EBC799747}"/>
          </ac:picMkLst>
        </pc:pic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5" creationId="{0D45CE63-F133-5C61-C399-DD843EAA679A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9" creationId="{C3A671DF-50D5-82C3-7423-B24135FA4250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11" creationId="{42868CAF-0BB4-03CE-E871-CC629AF4C611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12" creationId="{0DA2755C-1331-DB03-6BE7-EF72519E4F9D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13" creationId="{1B177CA8-CD96-1A4C-8DB7-FC568A2564E6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16" creationId="{1F1D1BEC-8F0B-2A4C-086E-4D589BC288A3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17" creationId="{E4ADEA4B-F398-F075-5C57-104CE16ECD90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18" creationId="{7B922D33-BE45-E8D4-FAA1-84C6D3631E9C}"/>
          </ac:cxnSpMkLst>
        </pc:cxnChg>
        <pc:cxnChg chg="add mod">
          <ac:chgData name="최제환" userId="aab9ff4e-11e3-4a18-8697-a5221fda5d02" providerId="ADAL" clId="{235D4D74-BB2A-4B07-826E-F8CC9CC411CD}" dt="2022-12-23T16:48:09.243" v="1535" actId="164"/>
          <ac:cxnSpMkLst>
            <pc:docMk/>
            <pc:sldMk cId="1765808319" sldId="400"/>
            <ac:cxnSpMk id="19" creationId="{181261B2-FE86-9B5F-9803-EBD009E639EC}"/>
          </ac:cxnSpMkLst>
        </pc:cxnChg>
        <pc:cxnChg chg="mod topLvl">
          <ac:chgData name="최제환" userId="aab9ff4e-11e3-4a18-8697-a5221fda5d02" providerId="ADAL" clId="{235D4D74-BB2A-4B07-826E-F8CC9CC411CD}" dt="2022-12-23T16:49:08.117" v="1566" actId="165"/>
          <ac:cxnSpMkLst>
            <pc:docMk/>
            <pc:sldMk cId="1765808319" sldId="400"/>
            <ac:cxnSpMk id="24" creationId="{2874F40F-97AD-F1C8-9B98-D8AE78D91CED}"/>
          </ac:cxnSpMkLst>
        </pc:cxnChg>
        <pc:cxnChg chg="mod topLvl">
          <ac:chgData name="최제환" userId="aab9ff4e-11e3-4a18-8697-a5221fda5d02" providerId="ADAL" clId="{235D4D74-BB2A-4B07-826E-F8CC9CC411CD}" dt="2022-12-23T16:49:08.117" v="1566" actId="165"/>
          <ac:cxnSpMkLst>
            <pc:docMk/>
            <pc:sldMk cId="1765808319" sldId="400"/>
            <ac:cxnSpMk id="25" creationId="{339BA38F-1194-B202-C912-AE304E0ABADE}"/>
          </ac:cxnSpMkLst>
        </pc:cxnChg>
        <pc:cxnChg chg="del mod topLvl">
          <ac:chgData name="최제환" userId="aab9ff4e-11e3-4a18-8697-a5221fda5d02" providerId="ADAL" clId="{235D4D74-BB2A-4B07-826E-F8CC9CC411CD}" dt="2022-12-23T16:49:16.945" v="1568" actId="478"/>
          <ac:cxnSpMkLst>
            <pc:docMk/>
            <pc:sldMk cId="1765808319" sldId="400"/>
            <ac:cxnSpMk id="26" creationId="{0ACD79AF-76D4-0A45-368E-9DB9D6E31601}"/>
          </ac:cxnSpMkLst>
        </pc:cxnChg>
        <pc:cxnChg chg="mod topLvl">
          <ac:chgData name="최제환" userId="aab9ff4e-11e3-4a18-8697-a5221fda5d02" providerId="ADAL" clId="{235D4D74-BB2A-4B07-826E-F8CC9CC411CD}" dt="2022-12-23T16:49:08.117" v="1566" actId="165"/>
          <ac:cxnSpMkLst>
            <pc:docMk/>
            <pc:sldMk cId="1765808319" sldId="400"/>
            <ac:cxnSpMk id="27" creationId="{A076244B-AC4C-4EC8-6588-D6BDF27A9980}"/>
          </ac:cxnSpMkLst>
        </pc:cxnChg>
        <pc:cxnChg chg="mod topLvl">
          <ac:chgData name="최제환" userId="aab9ff4e-11e3-4a18-8697-a5221fda5d02" providerId="ADAL" clId="{235D4D74-BB2A-4B07-826E-F8CC9CC411CD}" dt="2022-12-23T16:49:08.117" v="1566" actId="165"/>
          <ac:cxnSpMkLst>
            <pc:docMk/>
            <pc:sldMk cId="1765808319" sldId="400"/>
            <ac:cxnSpMk id="28" creationId="{5488A13F-72BC-3754-F628-31C677DE7945}"/>
          </ac:cxnSpMkLst>
        </pc:cxnChg>
        <pc:cxnChg chg="mod topLvl">
          <ac:chgData name="최제환" userId="aab9ff4e-11e3-4a18-8697-a5221fda5d02" providerId="ADAL" clId="{235D4D74-BB2A-4B07-826E-F8CC9CC411CD}" dt="2022-12-23T16:49:08.117" v="1566" actId="165"/>
          <ac:cxnSpMkLst>
            <pc:docMk/>
            <pc:sldMk cId="1765808319" sldId="400"/>
            <ac:cxnSpMk id="29" creationId="{361B126B-7765-03E3-1686-E0E92DCDE67F}"/>
          </ac:cxnSpMkLst>
        </pc:cxnChg>
        <pc:cxnChg chg="mod topLvl">
          <ac:chgData name="최제환" userId="aab9ff4e-11e3-4a18-8697-a5221fda5d02" providerId="ADAL" clId="{235D4D74-BB2A-4B07-826E-F8CC9CC411CD}" dt="2022-12-23T16:49:08.117" v="1566" actId="165"/>
          <ac:cxnSpMkLst>
            <pc:docMk/>
            <pc:sldMk cId="1765808319" sldId="400"/>
            <ac:cxnSpMk id="30" creationId="{4F93927B-C4E6-F5FB-9810-1CBF9FB0F9B7}"/>
          </ac:cxnSpMkLst>
        </pc:cxnChg>
        <pc:cxnChg chg="mod topLvl">
          <ac:chgData name="최제환" userId="aab9ff4e-11e3-4a18-8697-a5221fda5d02" providerId="ADAL" clId="{235D4D74-BB2A-4B07-826E-F8CC9CC411CD}" dt="2022-12-23T16:49:08.117" v="1566" actId="165"/>
          <ac:cxnSpMkLst>
            <pc:docMk/>
            <pc:sldMk cId="1765808319" sldId="400"/>
            <ac:cxnSpMk id="31" creationId="{D730DB06-584A-7177-FC9F-BCAB3A5BC36B}"/>
          </ac:cxnSpMkLst>
        </pc:cxnChg>
        <pc:cxnChg chg="del mod topLvl">
          <ac:chgData name="최제환" userId="aab9ff4e-11e3-4a18-8697-a5221fda5d02" providerId="ADAL" clId="{235D4D74-BB2A-4B07-826E-F8CC9CC411CD}" dt="2022-12-23T16:49:13.946" v="1567" actId="478"/>
          <ac:cxnSpMkLst>
            <pc:docMk/>
            <pc:sldMk cId="1765808319" sldId="400"/>
            <ac:cxnSpMk id="32" creationId="{64108AAB-806A-1F83-37FA-7F096BFEFC5C}"/>
          </ac:cxnSpMkLst>
        </pc:cxnChg>
      </pc:sldChg>
      <pc:sldChg chg="ord">
        <pc:chgData name="최제환" userId="aab9ff4e-11e3-4a18-8697-a5221fda5d02" providerId="ADAL" clId="{235D4D74-BB2A-4B07-826E-F8CC9CC411CD}" dt="2022-12-22T12:59:20.509" v="19"/>
        <pc:sldMkLst>
          <pc:docMk/>
          <pc:sldMk cId="1483026844" sldId="401"/>
        </pc:sldMkLst>
      </pc:sldChg>
      <pc:sldChg chg="add">
        <pc:chgData name="최제환" userId="aab9ff4e-11e3-4a18-8697-a5221fda5d02" providerId="ADAL" clId="{235D4D74-BB2A-4B07-826E-F8CC9CC411CD}" dt="2022-12-20T14:59:18.086" v="7"/>
        <pc:sldMkLst>
          <pc:docMk/>
          <pc:sldMk cId="2336404069" sldId="402"/>
        </pc:sldMkLst>
      </pc:sldChg>
      <pc:sldChg chg="del">
        <pc:chgData name="최제환" userId="aab9ff4e-11e3-4a18-8697-a5221fda5d02" providerId="ADAL" clId="{235D4D74-BB2A-4B07-826E-F8CC9CC411CD}" dt="2022-12-23T11:29:46.187" v="777" actId="47"/>
        <pc:sldMkLst>
          <pc:docMk/>
          <pc:sldMk cId="3643788958" sldId="402"/>
        </pc:sldMkLst>
      </pc:sldChg>
      <pc:sldChg chg="del">
        <pc:chgData name="최제환" userId="aab9ff4e-11e3-4a18-8697-a5221fda5d02" providerId="ADAL" clId="{235D4D74-BB2A-4B07-826E-F8CC9CC411CD}" dt="2022-12-23T11:29:34.825" v="776" actId="47"/>
        <pc:sldMkLst>
          <pc:docMk/>
          <pc:sldMk cId="2490652004" sldId="403"/>
        </pc:sldMkLst>
      </pc:sldChg>
      <pc:sldChg chg="add">
        <pc:chgData name="최제환" userId="aab9ff4e-11e3-4a18-8697-a5221fda5d02" providerId="ADAL" clId="{235D4D74-BB2A-4B07-826E-F8CC9CC411CD}" dt="2022-12-20T14:59:18.086" v="7"/>
        <pc:sldMkLst>
          <pc:docMk/>
          <pc:sldMk cId="3528218497" sldId="403"/>
        </pc:sldMkLst>
      </pc:sldChg>
      <pc:sldChg chg="add ord">
        <pc:chgData name="최제환" userId="aab9ff4e-11e3-4a18-8697-a5221fda5d02" providerId="ADAL" clId="{235D4D74-BB2A-4B07-826E-F8CC9CC411CD}" dt="2022-12-23T10:26:42.110" v="775"/>
        <pc:sldMkLst>
          <pc:docMk/>
          <pc:sldMk cId="3353886356" sldId="404"/>
        </pc:sldMkLst>
      </pc:sldChg>
      <pc:sldChg chg="del">
        <pc:chgData name="최제환" userId="aab9ff4e-11e3-4a18-8697-a5221fda5d02" providerId="ADAL" clId="{235D4D74-BB2A-4B07-826E-F8CC9CC411CD}" dt="2022-12-20T14:59:10.769" v="6" actId="2696"/>
        <pc:sldMkLst>
          <pc:docMk/>
          <pc:sldMk cId="3941171358" sldId="404"/>
        </pc:sldMkLst>
      </pc:sldChg>
      <pc:sldChg chg="addSp delSp modSp mod">
        <pc:chgData name="최제환" userId="aab9ff4e-11e3-4a18-8697-a5221fda5d02" providerId="ADAL" clId="{235D4D74-BB2A-4B07-826E-F8CC9CC411CD}" dt="2022-12-23T17:37:10.079" v="2335" actId="1076"/>
        <pc:sldMkLst>
          <pc:docMk/>
          <pc:sldMk cId="3372683897" sldId="406"/>
        </pc:sldMkLst>
        <pc:spChg chg="mod">
          <ac:chgData name="최제환" userId="aab9ff4e-11e3-4a18-8697-a5221fda5d02" providerId="ADAL" clId="{235D4D74-BB2A-4B07-826E-F8CC9CC411CD}" dt="2022-12-23T17:26:08.218" v="2114" actId="6549"/>
          <ac:spMkLst>
            <pc:docMk/>
            <pc:sldMk cId="3372683897" sldId="406"/>
            <ac:spMk id="3" creationId="{B58CF0D5-C11F-4250-80DD-E9B751F834AF}"/>
          </ac:spMkLst>
        </pc:spChg>
        <pc:picChg chg="add del mod">
          <ac:chgData name="최제환" userId="aab9ff4e-11e3-4a18-8697-a5221fda5d02" providerId="ADAL" clId="{235D4D74-BB2A-4B07-826E-F8CC9CC411CD}" dt="2022-12-23T17:36:41.187" v="2325" actId="478"/>
          <ac:picMkLst>
            <pc:docMk/>
            <pc:sldMk cId="3372683897" sldId="406"/>
            <ac:picMk id="5" creationId="{C5A5E77D-84BF-AF6A-D627-0B3A592CACAA}"/>
          </ac:picMkLst>
        </pc:picChg>
        <pc:picChg chg="add del mod">
          <ac:chgData name="최제환" userId="aab9ff4e-11e3-4a18-8697-a5221fda5d02" providerId="ADAL" clId="{235D4D74-BB2A-4B07-826E-F8CC9CC411CD}" dt="2022-12-23T17:36:40.700" v="2324" actId="478"/>
          <ac:picMkLst>
            <pc:docMk/>
            <pc:sldMk cId="3372683897" sldId="406"/>
            <ac:picMk id="7" creationId="{CF6B897C-153A-F996-4EFC-7FF3DB5F7DDE}"/>
          </ac:picMkLst>
        </pc:picChg>
        <pc:picChg chg="add mod">
          <ac:chgData name="최제환" userId="aab9ff4e-11e3-4a18-8697-a5221fda5d02" providerId="ADAL" clId="{235D4D74-BB2A-4B07-826E-F8CC9CC411CD}" dt="2022-12-23T17:36:47.967" v="2330" actId="1076"/>
          <ac:picMkLst>
            <pc:docMk/>
            <pc:sldMk cId="3372683897" sldId="406"/>
            <ac:picMk id="9" creationId="{9FF8DC47-32C7-5550-5E0A-45876D8E8EE2}"/>
          </ac:picMkLst>
        </pc:picChg>
        <pc:picChg chg="add mod">
          <ac:chgData name="최제환" userId="aab9ff4e-11e3-4a18-8697-a5221fda5d02" providerId="ADAL" clId="{235D4D74-BB2A-4B07-826E-F8CC9CC411CD}" dt="2022-12-23T17:36:49.588" v="2331" actId="1076"/>
          <ac:picMkLst>
            <pc:docMk/>
            <pc:sldMk cId="3372683897" sldId="406"/>
            <ac:picMk id="11" creationId="{D5EEAD24-10F0-142F-2726-9FFAA1BDAE78}"/>
          </ac:picMkLst>
        </pc:picChg>
        <pc:picChg chg="add mod">
          <ac:chgData name="최제환" userId="aab9ff4e-11e3-4a18-8697-a5221fda5d02" providerId="ADAL" clId="{235D4D74-BB2A-4B07-826E-F8CC9CC411CD}" dt="2022-12-23T17:37:10.079" v="2335" actId="1076"/>
          <ac:picMkLst>
            <pc:docMk/>
            <pc:sldMk cId="3372683897" sldId="406"/>
            <ac:picMk id="13" creationId="{ABEC8F29-3620-AEBB-B5F0-579DBC37EDB5}"/>
          </ac:picMkLst>
        </pc:picChg>
      </pc:sldChg>
      <pc:sldChg chg="modSp mod">
        <pc:chgData name="최제환" userId="aab9ff4e-11e3-4a18-8697-a5221fda5d02" providerId="ADAL" clId="{235D4D74-BB2A-4B07-826E-F8CC9CC411CD}" dt="2022-12-23T11:32:47.277" v="795" actId="5793"/>
        <pc:sldMkLst>
          <pc:docMk/>
          <pc:sldMk cId="2336404069" sldId="415"/>
        </pc:sldMkLst>
        <pc:spChg chg="mod">
          <ac:chgData name="최제환" userId="aab9ff4e-11e3-4a18-8697-a5221fda5d02" providerId="ADAL" clId="{235D4D74-BB2A-4B07-826E-F8CC9CC411CD}" dt="2022-12-23T11:32:47.277" v="795" actId="5793"/>
          <ac:spMkLst>
            <pc:docMk/>
            <pc:sldMk cId="2336404069" sldId="415"/>
            <ac:spMk id="91" creationId="{00000000-0000-0000-0000-000000000000}"/>
          </ac:spMkLst>
        </pc:spChg>
      </pc:sldChg>
      <pc:sldChg chg="addSp delSp modSp add mod">
        <pc:chgData name="최제환" userId="aab9ff4e-11e3-4a18-8697-a5221fda5d02" providerId="ADAL" clId="{235D4D74-BB2A-4B07-826E-F8CC9CC411CD}" dt="2022-12-22T15:17:59.969" v="343" actId="478"/>
        <pc:sldMkLst>
          <pc:docMk/>
          <pc:sldMk cId="2641888747" sldId="417"/>
        </pc:sldMkLst>
        <pc:spChg chg="mod">
          <ac:chgData name="최제환" userId="aab9ff4e-11e3-4a18-8697-a5221fda5d02" providerId="ADAL" clId="{235D4D74-BB2A-4B07-826E-F8CC9CC411CD}" dt="2022-12-22T14:24:06.454" v="156" actId="20577"/>
          <ac:spMkLst>
            <pc:docMk/>
            <pc:sldMk cId="2641888747" sldId="417"/>
            <ac:spMk id="90" creationId="{00000000-0000-0000-0000-000000000000}"/>
          </ac:spMkLst>
        </pc:spChg>
        <pc:spChg chg="mod">
          <ac:chgData name="최제환" userId="aab9ff4e-11e3-4a18-8697-a5221fda5d02" providerId="ADAL" clId="{235D4D74-BB2A-4B07-826E-F8CC9CC411CD}" dt="2022-12-22T15:14:56.362" v="333" actId="20577"/>
          <ac:spMkLst>
            <pc:docMk/>
            <pc:sldMk cId="2641888747" sldId="417"/>
            <ac:spMk id="91" creationId="{00000000-0000-0000-0000-000000000000}"/>
          </ac:spMkLst>
        </pc:spChg>
        <pc:picChg chg="add mod">
          <ac:chgData name="최제환" userId="aab9ff4e-11e3-4a18-8697-a5221fda5d02" providerId="ADAL" clId="{235D4D74-BB2A-4B07-826E-F8CC9CC411CD}" dt="2022-12-22T15:15:06.391" v="337" actId="1076"/>
          <ac:picMkLst>
            <pc:docMk/>
            <pc:sldMk cId="2641888747" sldId="417"/>
            <ac:picMk id="3" creationId="{BCAC74FE-8F7F-D613-24A9-B146C0511325}"/>
          </ac:picMkLst>
        </pc:picChg>
        <pc:picChg chg="del">
          <ac:chgData name="최제환" userId="aab9ff4e-11e3-4a18-8697-a5221fda5d02" providerId="ADAL" clId="{235D4D74-BB2A-4B07-826E-F8CC9CC411CD}" dt="2022-12-22T14:24:11.805" v="157" actId="478"/>
          <ac:picMkLst>
            <pc:docMk/>
            <pc:sldMk cId="2641888747" sldId="417"/>
            <ac:picMk id="4" creationId="{CE225537-56F0-5D88-CC86-41DEE4C329EE}"/>
          </ac:picMkLst>
        </pc:picChg>
        <pc:picChg chg="add del mod">
          <ac:chgData name="최제환" userId="aab9ff4e-11e3-4a18-8697-a5221fda5d02" providerId="ADAL" clId="{235D4D74-BB2A-4B07-826E-F8CC9CC411CD}" dt="2022-12-22T15:17:59.969" v="343" actId="478"/>
          <ac:picMkLst>
            <pc:docMk/>
            <pc:sldMk cId="2641888747" sldId="417"/>
            <ac:picMk id="6" creationId="{9BDFB782-776D-07D9-5F95-066D0B11DB7C}"/>
          </ac:picMkLst>
        </pc:picChg>
      </pc:sldChg>
      <pc:sldChg chg="addSp delSp modSp add mod ord">
        <pc:chgData name="최제환" userId="aab9ff4e-11e3-4a18-8697-a5221fda5d02" providerId="ADAL" clId="{235D4D74-BB2A-4B07-826E-F8CC9CC411CD}" dt="2022-12-22T15:20:23.249" v="361" actId="478"/>
        <pc:sldMkLst>
          <pc:docMk/>
          <pc:sldMk cId="2863316141" sldId="418"/>
        </pc:sldMkLst>
        <pc:picChg chg="del">
          <ac:chgData name="최제환" userId="aab9ff4e-11e3-4a18-8697-a5221fda5d02" providerId="ADAL" clId="{235D4D74-BB2A-4B07-826E-F8CC9CC411CD}" dt="2022-12-22T15:18:03.185" v="345" actId="478"/>
          <ac:picMkLst>
            <pc:docMk/>
            <pc:sldMk cId="2863316141" sldId="418"/>
            <ac:picMk id="3" creationId="{BCAC74FE-8F7F-D613-24A9-B146C0511325}"/>
          </ac:picMkLst>
        </pc:picChg>
        <pc:picChg chg="add del">
          <ac:chgData name="최제환" userId="aab9ff4e-11e3-4a18-8697-a5221fda5d02" providerId="ADAL" clId="{235D4D74-BB2A-4B07-826E-F8CC9CC411CD}" dt="2022-12-22T15:19:47.344" v="350" actId="478"/>
          <ac:picMkLst>
            <pc:docMk/>
            <pc:sldMk cId="2863316141" sldId="418"/>
            <ac:picMk id="4" creationId="{34FFB691-4A84-2B74-35DC-A5226A549AB3}"/>
          </ac:picMkLst>
        </pc:picChg>
        <pc:picChg chg="add del mod">
          <ac:chgData name="최제환" userId="aab9ff4e-11e3-4a18-8697-a5221fda5d02" providerId="ADAL" clId="{235D4D74-BB2A-4B07-826E-F8CC9CC411CD}" dt="2022-12-22T15:20:23.249" v="361" actId="478"/>
          <ac:picMkLst>
            <pc:docMk/>
            <pc:sldMk cId="2863316141" sldId="418"/>
            <ac:picMk id="5" creationId="{E3632CAF-9F21-707C-045B-40E588E48643}"/>
          </ac:picMkLst>
        </pc:picChg>
        <pc:picChg chg="ord">
          <ac:chgData name="최제환" userId="aab9ff4e-11e3-4a18-8697-a5221fda5d02" providerId="ADAL" clId="{235D4D74-BB2A-4B07-826E-F8CC9CC411CD}" dt="2022-12-22T15:18:02.391" v="344" actId="167"/>
          <ac:picMkLst>
            <pc:docMk/>
            <pc:sldMk cId="2863316141" sldId="418"/>
            <ac:picMk id="6" creationId="{9BDFB782-776D-07D9-5F95-066D0B11DB7C}"/>
          </ac:picMkLst>
        </pc:picChg>
      </pc:sldChg>
      <pc:sldChg chg="delSp modSp add mod">
        <pc:chgData name="최제환" userId="aab9ff4e-11e3-4a18-8697-a5221fda5d02" providerId="ADAL" clId="{235D4D74-BB2A-4B07-826E-F8CC9CC411CD}" dt="2022-12-22T15:20:18.616" v="360" actId="478"/>
        <pc:sldMkLst>
          <pc:docMk/>
          <pc:sldMk cId="2630967971" sldId="419"/>
        </pc:sldMkLst>
        <pc:picChg chg="ord">
          <ac:chgData name="최제환" userId="aab9ff4e-11e3-4a18-8697-a5221fda5d02" providerId="ADAL" clId="{235D4D74-BB2A-4B07-826E-F8CC9CC411CD}" dt="2022-12-22T15:20:17.566" v="359" actId="167"/>
          <ac:picMkLst>
            <pc:docMk/>
            <pc:sldMk cId="2630967971" sldId="419"/>
            <ac:picMk id="5" creationId="{E3632CAF-9F21-707C-045B-40E588E48643}"/>
          </ac:picMkLst>
        </pc:picChg>
        <pc:picChg chg="del">
          <ac:chgData name="최제환" userId="aab9ff4e-11e3-4a18-8697-a5221fda5d02" providerId="ADAL" clId="{235D4D74-BB2A-4B07-826E-F8CC9CC411CD}" dt="2022-12-22T15:20:18.616" v="360" actId="478"/>
          <ac:picMkLst>
            <pc:docMk/>
            <pc:sldMk cId="2630967971" sldId="419"/>
            <ac:picMk id="6" creationId="{9BDFB782-776D-07D9-5F95-066D0B11DB7C}"/>
          </ac:picMkLst>
        </pc:picChg>
      </pc:sldChg>
      <pc:sldChg chg="delSp modSp add del mod">
        <pc:chgData name="최제환" userId="aab9ff4e-11e3-4a18-8697-a5221fda5d02" providerId="ADAL" clId="{235D4D74-BB2A-4B07-826E-F8CC9CC411CD}" dt="2022-12-22T15:20:10.572" v="357" actId="47"/>
        <pc:sldMkLst>
          <pc:docMk/>
          <pc:sldMk cId="3172954570" sldId="419"/>
        </pc:sldMkLst>
        <pc:picChg chg="mod">
          <ac:chgData name="최제환" userId="aab9ff4e-11e3-4a18-8697-a5221fda5d02" providerId="ADAL" clId="{235D4D74-BB2A-4B07-826E-F8CC9CC411CD}" dt="2022-12-22T15:19:52.569" v="352" actId="14100"/>
          <ac:picMkLst>
            <pc:docMk/>
            <pc:sldMk cId="3172954570" sldId="419"/>
            <ac:picMk id="4" creationId="{34FFB691-4A84-2B74-35DC-A5226A549AB3}"/>
          </ac:picMkLst>
        </pc:picChg>
        <pc:picChg chg="del">
          <ac:chgData name="최제환" userId="aab9ff4e-11e3-4a18-8697-a5221fda5d02" providerId="ADAL" clId="{235D4D74-BB2A-4B07-826E-F8CC9CC411CD}" dt="2022-12-22T15:19:49.888" v="351" actId="478"/>
          <ac:picMkLst>
            <pc:docMk/>
            <pc:sldMk cId="3172954570" sldId="419"/>
            <ac:picMk id="6" creationId="{9BDFB782-776D-07D9-5F95-066D0B11DB7C}"/>
          </ac:picMkLst>
        </pc:picChg>
      </pc:sldChg>
      <pc:sldChg chg="addSp delSp modSp add mod">
        <pc:chgData name="최제환" userId="aab9ff4e-11e3-4a18-8697-a5221fda5d02" providerId="ADAL" clId="{235D4D74-BB2A-4B07-826E-F8CC9CC411CD}" dt="2022-12-22T15:38:05.719" v="772" actId="1076"/>
        <pc:sldMkLst>
          <pc:docMk/>
          <pc:sldMk cId="165399677" sldId="420"/>
        </pc:sldMkLst>
        <pc:spChg chg="add mod">
          <ac:chgData name="최제환" userId="aab9ff4e-11e3-4a18-8697-a5221fda5d02" providerId="ADAL" clId="{235D4D74-BB2A-4B07-826E-F8CC9CC411CD}" dt="2022-12-22T15:38:00.761" v="771" actId="1076"/>
          <ac:spMkLst>
            <pc:docMk/>
            <pc:sldMk cId="165399677" sldId="420"/>
            <ac:spMk id="6" creationId="{EC2D59B8-41B6-6471-9417-92117C26171E}"/>
          </ac:spMkLst>
        </pc:spChg>
        <pc:spChg chg="add mod">
          <ac:chgData name="최제환" userId="aab9ff4e-11e3-4a18-8697-a5221fda5d02" providerId="ADAL" clId="{235D4D74-BB2A-4B07-826E-F8CC9CC411CD}" dt="2022-12-22T15:26:06.390" v="489" actId="1076"/>
          <ac:spMkLst>
            <pc:docMk/>
            <pc:sldMk cId="165399677" sldId="420"/>
            <ac:spMk id="7" creationId="{54C0E74F-66E8-E7B9-2973-33DD23FFB00C}"/>
          </ac:spMkLst>
        </pc:spChg>
        <pc:spChg chg="add mod">
          <ac:chgData name="최제환" userId="aab9ff4e-11e3-4a18-8697-a5221fda5d02" providerId="ADAL" clId="{235D4D74-BB2A-4B07-826E-F8CC9CC411CD}" dt="2022-12-22T15:25:19.558" v="483" actId="1076"/>
          <ac:spMkLst>
            <pc:docMk/>
            <pc:sldMk cId="165399677" sldId="420"/>
            <ac:spMk id="8" creationId="{27C6C502-9A30-BD85-E3E2-B6B258808785}"/>
          </ac:spMkLst>
        </pc:spChg>
        <pc:spChg chg="add mod">
          <ac:chgData name="최제환" userId="aab9ff4e-11e3-4a18-8697-a5221fda5d02" providerId="ADAL" clId="{235D4D74-BB2A-4B07-826E-F8CC9CC411CD}" dt="2022-12-22T15:25:15.726" v="482" actId="1076"/>
          <ac:spMkLst>
            <pc:docMk/>
            <pc:sldMk cId="165399677" sldId="420"/>
            <ac:spMk id="9" creationId="{7AB93258-0C1E-A948-7DD5-6B18CD5C4F32}"/>
          </ac:spMkLst>
        </pc:spChg>
        <pc:spChg chg="add mod">
          <ac:chgData name="최제환" userId="aab9ff4e-11e3-4a18-8697-a5221fda5d02" providerId="ADAL" clId="{235D4D74-BB2A-4B07-826E-F8CC9CC411CD}" dt="2022-12-22T15:26:09.066" v="491"/>
          <ac:spMkLst>
            <pc:docMk/>
            <pc:sldMk cId="165399677" sldId="420"/>
            <ac:spMk id="10" creationId="{11C2FEEC-E7AC-6303-816D-4B9C3CFDF4AE}"/>
          </ac:spMkLst>
        </pc:spChg>
        <pc:spChg chg="add mod">
          <ac:chgData name="최제환" userId="aab9ff4e-11e3-4a18-8697-a5221fda5d02" providerId="ADAL" clId="{235D4D74-BB2A-4B07-826E-F8CC9CC411CD}" dt="2022-12-22T15:38:05.719" v="772" actId="1076"/>
          <ac:spMkLst>
            <pc:docMk/>
            <pc:sldMk cId="165399677" sldId="420"/>
            <ac:spMk id="11" creationId="{8CD58DBA-E32D-AAEE-EB26-4303D5CAE45F}"/>
          </ac:spMkLst>
        </pc:spChg>
        <pc:spChg chg="mod">
          <ac:chgData name="최제환" userId="aab9ff4e-11e3-4a18-8697-a5221fda5d02" providerId="ADAL" clId="{235D4D74-BB2A-4B07-826E-F8CC9CC411CD}" dt="2022-12-22T15:21:10.972" v="382" actId="20577"/>
          <ac:spMkLst>
            <pc:docMk/>
            <pc:sldMk cId="165399677" sldId="420"/>
            <ac:spMk id="90" creationId="{00000000-0000-0000-0000-000000000000}"/>
          </ac:spMkLst>
        </pc:spChg>
        <pc:spChg chg="mod">
          <ac:chgData name="최제환" userId="aab9ff4e-11e3-4a18-8697-a5221fda5d02" providerId="ADAL" clId="{235D4D74-BB2A-4B07-826E-F8CC9CC411CD}" dt="2022-12-22T15:21:59.428" v="418" actId="20577"/>
          <ac:spMkLst>
            <pc:docMk/>
            <pc:sldMk cId="165399677" sldId="420"/>
            <ac:spMk id="91" creationId="{00000000-0000-0000-0000-000000000000}"/>
          </ac:spMkLst>
        </pc:spChg>
        <pc:picChg chg="del">
          <ac:chgData name="최제환" userId="aab9ff4e-11e3-4a18-8697-a5221fda5d02" providerId="ADAL" clId="{235D4D74-BB2A-4B07-826E-F8CC9CC411CD}" dt="2022-12-22T15:21:36.560" v="388" actId="478"/>
          <ac:picMkLst>
            <pc:docMk/>
            <pc:sldMk cId="165399677" sldId="420"/>
            <ac:picMk id="3" creationId="{BCAC74FE-8F7F-D613-24A9-B146C0511325}"/>
          </ac:picMkLst>
        </pc:picChg>
        <pc:picChg chg="add mod ord">
          <ac:chgData name="최제환" userId="aab9ff4e-11e3-4a18-8697-a5221fda5d02" providerId="ADAL" clId="{235D4D74-BB2A-4B07-826E-F8CC9CC411CD}" dt="2022-12-22T15:21:35.585" v="387" actId="167"/>
          <ac:picMkLst>
            <pc:docMk/>
            <pc:sldMk cId="165399677" sldId="420"/>
            <ac:picMk id="4" creationId="{3F6E48EA-E37A-8A39-ECCF-DA913A85527B}"/>
          </ac:picMkLst>
        </pc:picChg>
        <pc:picChg chg="add mod">
          <ac:chgData name="최제환" userId="aab9ff4e-11e3-4a18-8697-a5221fda5d02" providerId="ADAL" clId="{235D4D74-BB2A-4B07-826E-F8CC9CC411CD}" dt="2022-12-22T15:24:18.835" v="448" actId="1076"/>
          <ac:picMkLst>
            <pc:docMk/>
            <pc:sldMk cId="165399677" sldId="420"/>
            <ac:picMk id="5" creationId="{1C5D7DD0-D436-C476-C2C5-38724EDAB2EF}"/>
          </ac:picMkLst>
        </pc:picChg>
      </pc:sldChg>
      <pc:sldChg chg="addSp delSp modSp add mod">
        <pc:chgData name="최제환" userId="aab9ff4e-11e3-4a18-8697-a5221fda5d02" providerId="ADAL" clId="{235D4D74-BB2A-4B07-826E-F8CC9CC411CD}" dt="2022-12-23T15:39:17.217" v="904" actId="1076"/>
        <pc:sldMkLst>
          <pc:docMk/>
          <pc:sldMk cId="1845354704" sldId="421"/>
        </pc:sldMkLst>
        <pc:spChg chg="add mod">
          <ac:chgData name="최제환" userId="aab9ff4e-11e3-4a18-8697-a5221fda5d02" providerId="ADAL" clId="{235D4D74-BB2A-4B07-826E-F8CC9CC411CD}" dt="2022-12-22T15:30:15.769" v="550" actId="1076"/>
          <ac:spMkLst>
            <pc:docMk/>
            <pc:sldMk cId="1845354704" sldId="421"/>
            <ac:spMk id="2" creationId="{D84D582B-D47D-14A9-DD68-136232F74964}"/>
          </ac:spMkLst>
        </pc:spChg>
        <pc:spChg chg="add mod">
          <ac:chgData name="최제환" userId="aab9ff4e-11e3-4a18-8697-a5221fda5d02" providerId="ADAL" clId="{235D4D74-BB2A-4B07-826E-F8CC9CC411CD}" dt="2022-12-23T15:39:17.217" v="904" actId="1076"/>
          <ac:spMkLst>
            <pc:docMk/>
            <pc:sldMk cId="1845354704" sldId="421"/>
            <ac:spMk id="4" creationId="{3A06C90E-54D7-82CA-DCC7-32E2CABA3A15}"/>
          </ac:spMkLst>
        </pc:spChg>
        <pc:spChg chg="del">
          <ac:chgData name="최제환" userId="aab9ff4e-11e3-4a18-8697-a5221fda5d02" providerId="ADAL" clId="{235D4D74-BB2A-4B07-826E-F8CC9CC411CD}" dt="2022-12-22T15:28:30.497" v="538" actId="478"/>
          <ac:spMkLst>
            <pc:docMk/>
            <pc:sldMk cId="1845354704" sldId="421"/>
            <ac:spMk id="6" creationId="{EC2D59B8-41B6-6471-9417-92117C26171E}"/>
          </ac:spMkLst>
        </pc:spChg>
        <pc:spChg chg="del">
          <ac:chgData name="최제환" userId="aab9ff4e-11e3-4a18-8697-a5221fda5d02" providerId="ADAL" clId="{235D4D74-BB2A-4B07-826E-F8CC9CC411CD}" dt="2022-12-22T15:28:30.497" v="538" actId="478"/>
          <ac:spMkLst>
            <pc:docMk/>
            <pc:sldMk cId="1845354704" sldId="421"/>
            <ac:spMk id="7" creationId="{54C0E74F-66E8-E7B9-2973-33DD23FFB00C}"/>
          </ac:spMkLst>
        </pc:spChg>
        <pc:spChg chg="del">
          <ac:chgData name="최제환" userId="aab9ff4e-11e3-4a18-8697-a5221fda5d02" providerId="ADAL" clId="{235D4D74-BB2A-4B07-826E-F8CC9CC411CD}" dt="2022-12-22T15:28:30.497" v="538" actId="478"/>
          <ac:spMkLst>
            <pc:docMk/>
            <pc:sldMk cId="1845354704" sldId="421"/>
            <ac:spMk id="8" creationId="{27C6C502-9A30-BD85-E3E2-B6B258808785}"/>
          </ac:spMkLst>
        </pc:spChg>
        <pc:spChg chg="del">
          <ac:chgData name="최제환" userId="aab9ff4e-11e3-4a18-8697-a5221fda5d02" providerId="ADAL" clId="{235D4D74-BB2A-4B07-826E-F8CC9CC411CD}" dt="2022-12-22T15:28:30.497" v="538" actId="478"/>
          <ac:spMkLst>
            <pc:docMk/>
            <pc:sldMk cId="1845354704" sldId="421"/>
            <ac:spMk id="9" creationId="{7AB93258-0C1E-A948-7DD5-6B18CD5C4F32}"/>
          </ac:spMkLst>
        </pc:spChg>
        <pc:spChg chg="del">
          <ac:chgData name="최제환" userId="aab9ff4e-11e3-4a18-8697-a5221fda5d02" providerId="ADAL" clId="{235D4D74-BB2A-4B07-826E-F8CC9CC411CD}" dt="2022-12-22T15:28:30.497" v="538" actId="478"/>
          <ac:spMkLst>
            <pc:docMk/>
            <pc:sldMk cId="1845354704" sldId="421"/>
            <ac:spMk id="10" creationId="{11C2FEEC-E7AC-6303-816D-4B9C3CFDF4AE}"/>
          </ac:spMkLst>
        </pc:spChg>
        <pc:spChg chg="del">
          <ac:chgData name="최제환" userId="aab9ff4e-11e3-4a18-8697-a5221fda5d02" providerId="ADAL" clId="{235D4D74-BB2A-4B07-826E-F8CC9CC411CD}" dt="2022-12-22T15:28:30.497" v="538" actId="478"/>
          <ac:spMkLst>
            <pc:docMk/>
            <pc:sldMk cId="1845354704" sldId="421"/>
            <ac:spMk id="11" creationId="{8CD58DBA-E32D-AAEE-EB26-4303D5CAE45F}"/>
          </ac:spMkLst>
        </pc:spChg>
        <pc:spChg chg="add mod">
          <ac:chgData name="최제환" userId="aab9ff4e-11e3-4a18-8697-a5221fda5d02" providerId="ADAL" clId="{235D4D74-BB2A-4B07-826E-F8CC9CC411CD}" dt="2022-12-22T15:30:34.940" v="556" actId="1076"/>
          <ac:spMkLst>
            <pc:docMk/>
            <pc:sldMk cId="1845354704" sldId="421"/>
            <ac:spMk id="12" creationId="{5713AA7E-1247-88CF-3068-8A0AC18B2F43}"/>
          </ac:spMkLst>
        </pc:spChg>
        <pc:spChg chg="add mod">
          <ac:chgData name="최제환" userId="aab9ff4e-11e3-4a18-8697-a5221fda5d02" providerId="ADAL" clId="{235D4D74-BB2A-4B07-826E-F8CC9CC411CD}" dt="2022-12-22T15:31:35.225" v="584" actId="122"/>
          <ac:spMkLst>
            <pc:docMk/>
            <pc:sldMk cId="1845354704" sldId="421"/>
            <ac:spMk id="13" creationId="{72D687A2-B504-51C8-3121-212A7827E519}"/>
          </ac:spMkLst>
        </pc:spChg>
        <pc:spChg chg="add mod">
          <ac:chgData name="최제환" userId="aab9ff4e-11e3-4a18-8697-a5221fda5d02" providerId="ADAL" clId="{235D4D74-BB2A-4B07-826E-F8CC9CC411CD}" dt="2022-12-22T15:31:39.448" v="585" actId="122"/>
          <ac:spMkLst>
            <pc:docMk/>
            <pc:sldMk cId="1845354704" sldId="421"/>
            <ac:spMk id="14" creationId="{DE5AF18F-95AB-0627-A5AF-095D1BC0E9A8}"/>
          </ac:spMkLst>
        </pc:spChg>
        <pc:spChg chg="add mod">
          <ac:chgData name="최제환" userId="aab9ff4e-11e3-4a18-8697-a5221fda5d02" providerId="ADAL" clId="{235D4D74-BB2A-4B07-826E-F8CC9CC411CD}" dt="2022-12-22T15:32:38.275" v="622" actId="1076"/>
          <ac:spMkLst>
            <pc:docMk/>
            <pc:sldMk cId="1845354704" sldId="421"/>
            <ac:spMk id="15" creationId="{E7E55AA0-305A-2D90-1942-9DDE4AA4B8EF}"/>
          </ac:spMkLst>
        </pc:spChg>
        <pc:spChg chg="add mod">
          <ac:chgData name="최제환" userId="aab9ff4e-11e3-4a18-8697-a5221fda5d02" providerId="ADAL" clId="{235D4D74-BB2A-4B07-826E-F8CC9CC411CD}" dt="2022-12-22T15:32:34.870" v="621" actId="1076"/>
          <ac:spMkLst>
            <pc:docMk/>
            <pc:sldMk cId="1845354704" sldId="421"/>
            <ac:spMk id="16" creationId="{68228BF3-3E52-8DAC-E903-E27D945CB178}"/>
          </ac:spMkLst>
        </pc:spChg>
        <pc:spChg chg="add mod">
          <ac:chgData name="최제환" userId="aab9ff4e-11e3-4a18-8697-a5221fda5d02" providerId="ADAL" clId="{235D4D74-BB2A-4B07-826E-F8CC9CC411CD}" dt="2022-12-22T15:32:51.033" v="629" actId="1076"/>
          <ac:spMkLst>
            <pc:docMk/>
            <pc:sldMk cId="1845354704" sldId="421"/>
            <ac:spMk id="17" creationId="{A546E4EE-E83F-A213-9353-C8557E962647}"/>
          </ac:spMkLst>
        </pc:spChg>
        <pc:spChg chg="add mod">
          <ac:chgData name="최제환" userId="aab9ff4e-11e3-4a18-8697-a5221fda5d02" providerId="ADAL" clId="{235D4D74-BB2A-4B07-826E-F8CC9CC411CD}" dt="2022-12-22T15:35:14.265" v="708" actId="1035"/>
          <ac:spMkLst>
            <pc:docMk/>
            <pc:sldMk cId="1845354704" sldId="421"/>
            <ac:spMk id="18" creationId="{128EF51B-8B7F-0532-7A14-85DC3167D1C6}"/>
          </ac:spMkLst>
        </pc:spChg>
        <pc:spChg chg="add mod">
          <ac:chgData name="최제환" userId="aab9ff4e-11e3-4a18-8697-a5221fda5d02" providerId="ADAL" clId="{235D4D74-BB2A-4B07-826E-F8CC9CC411CD}" dt="2022-12-22T15:34:26.656" v="681" actId="1076"/>
          <ac:spMkLst>
            <pc:docMk/>
            <pc:sldMk cId="1845354704" sldId="421"/>
            <ac:spMk id="19" creationId="{2C492A72-EA6F-51FB-19B0-6A10158D4EDB}"/>
          </ac:spMkLst>
        </pc:spChg>
        <pc:spChg chg="add mod">
          <ac:chgData name="최제환" userId="aab9ff4e-11e3-4a18-8697-a5221fda5d02" providerId="ADAL" clId="{235D4D74-BB2A-4B07-826E-F8CC9CC411CD}" dt="2022-12-22T15:35:01.057" v="702" actId="20577"/>
          <ac:spMkLst>
            <pc:docMk/>
            <pc:sldMk cId="1845354704" sldId="421"/>
            <ac:spMk id="20" creationId="{73B05CDE-7AB5-D756-3680-C2D8830BDF8B}"/>
          </ac:spMkLst>
        </pc:spChg>
        <pc:spChg chg="add mod">
          <ac:chgData name="최제환" userId="aab9ff4e-11e3-4a18-8697-a5221fda5d02" providerId="ADAL" clId="{235D4D74-BB2A-4B07-826E-F8CC9CC411CD}" dt="2022-12-22T15:35:22.697" v="712" actId="20577"/>
          <ac:spMkLst>
            <pc:docMk/>
            <pc:sldMk cId="1845354704" sldId="421"/>
            <ac:spMk id="21" creationId="{76C46421-78B9-DE2C-11B3-94625FD0E5EB}"/>
          </ac:spMkLst>
        </pc:spChg>
        <pc:spChg chg="add mod">
          <ac:chgData name="최제환" userId="aab9ff4e-11e3-4a18-8697-a5221fda5d02" providerId="ADAL" clId="{235D4D74-BB2A-4B07-826E-F8CC9CC411CD}" dt="2022-12-22T15:36:00.850" v="740" actId="20577"/>
          <ac:spMkLst>
            <pc:docMk/>
            <pc:sldMk cId="1845354704" sldId="421"/>
            <ac:spMk id="22" creationId="{351DF58B-01BE-4B50-E7DF-BA04D4BAAD4A}"/>
          </ac:spMkLst>
        </pc:spChg>
        <pc:spChg chg="add mod">
          <ac:chgData name="최제환" userId="aab9ff4e-11e3-4a18-8697-a5221fda5d02" providerId="ADAL" clId="{235D4D74-BB2A-4B07-826E-F8CC9CC411CD}" dt="2022-12-22T15:36:19.523" v="750" actId="20577"/>
          <ac:spMkLst>
            <pc:docMk/>
            <pc:sldMk cId="1845354704" sldId="421"/>
            <ac:spMk id="23" creationId="{C71DB13D-DA33-953D-CCA1-BF55AD3F3E34}"/>
          </ac:spMkLst>
        </pc:spChg>
        <pc:spChg chg="mod">
          <ac:chgData name="최제환" userId="aab9ff4e-11e3-4a18-8697-a5221fda5d02" providerId="ADAL" clId="{235D4D74-BB2A-4B07-826E-F8CC9CC411CD}" dt="2022-12-22T15:28:16.432" v="536" actId="20577"/>
          <ac:spMkLst>
            <pc:docMk/>
            <pc:sldMk cId="1845354704" sldId="421"/>
            <ac:spMk id="91" creationId="{00000000-0000-0000-0000-000000000000}"/>
          </ac:spMkLst>
        </pc:spChg>
        <pc:picChg chg="add mod ord">
          <ac:chgData name="최제환" userId="aab9ff4e-11e3-4a18-8697-a5221fda5d02" providerId="ADAL" clId="{235D4D74-BB2A-4B07-826E-F8CC9CC411CD}" dt="2022-12-22T15:28:54.132" v="542" actId="167"/>
          <ac:picMkLst>
            <pc:docMk/>
            <pc:sldMk cId="1845354704" sldId="421"/>
            <ac:picMk id="3" creationId="{59D14E3E-5D89-9B28-0354-75DA9DCEF782}"/>
          </ac:picMkLst>
        </pc:picChg>
        <pc:picChg chg="del">
          <ac:chgData name="최제환" userId="aab9ff4e-11e3-4a18-8697-a5221fda5d02" providerId="ADAL" clId="{235D4D74-BB2A-4B07-826E-F8CC9CC411CD}" dt="2022-12-22T15:27:49.147" v="507" actId="478"/>
          <ac:picMkLst>
            <pc:docMk/>
            <pc:sldMk cId="1845354704" sldId="421"/>
            <ac:picMk id="4" creationId="{3F6E48EA-E37A-8A39-ECCF-DA913A85527B}"/>
          </ac:picMkLst>
        </pc:picChg>
        <pc:picChg chg="del">
          <ac:chgData name="최제환" userId="aab9ff4e-11e3-4a18-8697-a5221fda5d02" providerId="ADAL" clId="{235D4D74-BB2A-4B07-826E-F8CC9CC411CD}" dt="2022-12-22T15:28:22.401" v="537" actId="478"/>
          <ac:picMkLst>
            <pc:docMk/>
            <pc:sldMk cId="1845354704" sldId="421"/>
            <ac:picMk id="5" creationId="{1C5D7DD0-D436-C476-C2C5-38724EDAB2EF}"/>
          </ac:picMkLst>
        </pc:picChg>
      </pc:sldChg>
      <pc:sldChg chg="addSp delSp modSp add mod delAnim modAnim">
        <pc:chgData name="최제환" userId="aab9ff4e-11e3-4a18-8697-a5221fda5d02" providerId="ADAL" clId="{235D4D74-BB2A-4B07-826E-F8CC9CC411CD}" dt="2022-12-23T13:51:47.901" v="865" actId="21"/>
        <pc:sldMkLst>
          <pc:docMk/>
          <pc:sldMk cId="256515386" sldId="422"/>
        </pc:sldMkLst>
        <pc:spChg chg="mod">
          <ac:chgData name="최제환" userId="aab9ff4e-11e3-4a18-8697-a5221fda5d02" providerId="ADAL" clId="{235D4D74-BB2A-4B07-826E-F8CC9CC411CD}" dt="2022-12-23T13:50:10.461" v="836" actId="20577"/>
          <ac:spMkLst>
            <pc:docMk/>
            <pc:sldMk cId="256515386" sldId="422"/>
            <ac:spMk id="90" creationId="{00000000-0000-0000-0000-000000000000}"/>
          </ac:spMkLst>
        </pc:spChg>
        <pc:spChg chg="del">
          <ac:chgData name="최제환" userId="aab9ff4e-11e3-4a18-8697-a5221fda5d02" providerId="ADAL" clId="{235D4D74-BB2A-4B07-826E-F8CC9CC411CD}" dt="2022-12-23T13:50:04.279" v="817" actId="478"/>
          <ac:spMkLst>
            <pc:docMk/>
            <pc:sldMk cId="256515386" sldId="422"/>
            <ac:spMk id="91" creationId="{00000000-0000-0000-0000-000000000000}"/>
          </ac:spMkLst>
        </pc:spChg>
        <pc:picChg chg="add mod">
          <ac:chgData name="최제환" userId="aab9ff4e-11e3-4a18-8697-a5221fda5d02" providerId="ADAL" clId="{235D4D74-BB2A-4B07-826E-F8CC9CC411CD}" dt="2022-12-23T13:50:25.301" v="843" actId="1076"/>
          <ac:picMkLst>
            <pc:docMk/>
            <pc:sldMk cId="256515386" sldId="422"/>
            <ac:picMk id="2" creationId="{59A40018-1E90-CEC2-84DD-AB6505B167DC}"/>
          </ac:picMkLst>
        </pc:picChg>
        <pc:picChg chg="add del mod">
          <ac:chgData name="최제환" userId="aab9ff4e-11e3-4a18-8697-a5221fda5d02" providerId="ADAL" clId="{235D4D74-BB2A-4B07-826E-F8CC9CC411CD}" dt="2022-12-23T13:51:47.901" v="865" actId="21"/>
          <ac:picMkLst>
            <pc:docMk/>
            <pc:sldMk cId="256515386" sldId="422"/>
            <ac:picMk id="3" creationId="{AF2C37B3-30D4-DD05-1634-8FCF8A170C8A}"/>
          </ac:picMkLst>
        </pc:picChg>
        <pc:picChg chg="del">
          <ac:chgData name="최제환" userId="aab9ff4e-11e3-4a18-8697-a5221fda5d02" providerId="ADAL" clId="{235D4D74-BB2A-4B07-826E-F8CC9CC411CD}" dt="2022-12-23T13:49:54.974" v="810" actId="478"/>
          <ac:picMkLst>
            <pc:docMk/>
            <pc:sldMk cId="256515386" sldId="422"/>
            <ac:picMk id="6" creationId="{796F8A90-42EF-C06D-D2B7-D3452B3ACC04}"/>
          </ac:picMkLst>
        </pc:picChg>
      </pc:sldChg>
      <pc:sldChg chg="addSp delSp modSp add mod delAnim modAnim">
        <pc:chgData name="최제환" userId="aab9ff4e-11e3-4a18-8697-a5221fda5d02" providerId="ADAL" clId="{235D4D74-BB2A-4B07-826E-F8CC9CC411CD}" dt="2022-12-23T13:51:48.913" v="866"/>
        <pc:sldMkLst>
          <pc:docMk/>
          <pc:sldMk cId="741050241" sldId="423"/>
        </pc:sldMkLst>
        <pc:spChg chg="mod">
          <ac:chgData name="최제환" userId="aab9ff4e-11e3-4a18-8697-a5221fda5d02" providerId="ADAL" clId="{235D4D74-BB2A-4B07-826E-F8CC9CC411CD}" dt="2022-12-23T13:51:28.806" v="855" actId="20577"/>
          <ac:spMkLst>
            <pc:docMk/>
            <pc:sldMk cId="741050241" sldId="423"/>
            <ac:spMk id="90" creationId="{00000000-0000-0000-0000-000000000000}"/>
          </ac:spMkLst>
        </pc:spChg>
        <pc:picChg chg="del">
          <ac:chgData name="최제환" userId="aab9ff4e-11e3-4a18-8697-a5221fda5d02" providerId="ADAL" clId="{235D4D74-BB2A-4B07-826E-F8CC9CC411CD}" dt="2022-12-23T13:51:30.537" v="856" actId="478"/>
          <ac:picMkLst>
            <pc:docMk/>
            <pc:sldMk cId="741050241" sldId="423"/>
            <ac:picMk id="2" creationId="{59A40018-1E90-CEC2-84DD-AB6505B167DC}"/>
          </ac:picMkLst>
        </pc:picChg>
        <pc:picChg chg="add del mod">
          <ac:chgData name="최제환" userId="aab9ff4e-11e3-4a18-8697-a5221fda5d02" providerId="ADAL" clId="{235D4D74-BB2A-4B07-826E-F8CC9CC411CD}" dt="2022-12-23T13:51:35.996" v="860" actId="21"/>
          <ac:picMkLst>
            <pc:docMk/>
            <pc:sldMk cId="741050241" sldId="423"/>
            <ac:picMk id="3" creationId="{61302733-E631-33AC-EA27-7697A8DCA3CB}"/>
          </ac:picMkLst>
        </pc:picChg>
        <pc:picChg chg="add mod">
          <ac:chgData name="최제환" userId="aab9ff4e-11e3-4a18-8697-a5221fda5d02" providerId="ADAL" clId="{235D4D74-BB2A-4B07-826E-F8CC9CC411CD}" dt="2022-12-23T13:51:48.913" v="866"/>
          <ac:picMkLst>
            <pc:docMk/>
            <pc:sldMk cId="741050241" sldId="423"/>
            <ac:picMk id="4" creationId="{141A914D-9434-EBE1-CEDF-BCA2449A9D78}"/>
          </ac:picMkLst>
        </pc:picChg>
      </pc:sldChg>
      <pc:sldChg chg="addSp delSp modSp add mod delAnim modAnim">
        <pc:chgData name="최제환" userId="aab9ff4e-11e3-4a18-8697-a5221fda5d02" providerId="ADAL" clId="{235D4D74-BB2A-4B07-826E-F8CC9CC411CD}" dt="2022-12-23T13:52:26.176" v="886" actId="478"/>
        <pc:sldMkLst>
          <pc:docMk/>
          <pc:sldMk cId="4057765348" sldId="424"/>
        </pc:sldMkLst>
        <pc:spChg chg="mod">
          <ac:chgData name="최제환" userId="aab9ff4e-11e3-4a18-8697-a5221fda5d02" providerId="ADAL" clId="{235D4D74-BB2A-4B07-826E-F8CC9CC411CD}" dt="2022-12-23T13:52:00.206" v="879" actId="20577"/>
          <ac:spMkLst>
            <pc:docMk/>
            <pc:sldMk cId="4057765348" sldId="424"/>
            <ac:spMk id="90" creationId="{00000000-0000-0000-0000-000000000000}"/>
          </ac:spMkLst>
        </pc:spChg>
        <pc:picChg chg="add mod ord">
          <ac:chgData name="최제환" userId="aab9ff4e-11e3-4a18-8697-a5221fda5d02" providerId="ADAL" clId="{235D4D74-BB2A-4B07-826E-F8CC9CC411CD}" dt="2022-12-23T13:52:21.877" v="885" actId="167"/>
          <ac:picMkLst>
            <pc:docMk/>
            <pc:sldMk cId="4057765348" sldId="424"/>
            <ac:picMk id="2" creationId="{B440C4FF-BFC6-92A1-484A-AA31BC8AC207}"/>
          </ac:picMkLst>
        </pc:picChg>
        <pc:picChg chg="del">
          <ac:chgData name="최제환" userId="aab9ff4e-11e3-4a18-8697-a5221fda5d02" providerId="ADAL" clId="{235D4D74-BB2A-4B07-826E-F8CC9CC411CD}" dt="2022-12-23T13:52:26.176" v="886" actId="478"/>
          <ac:picMkLst>
            <pc:docMk/>
            <pc:sldMk cId="4057765348" sldId="424"/>
            <ac:picMk id="4" creationId="{141A914D-9434-EBE1-CEDF-BCA2449A9D78}"/>
          </ac:picMkLst>
        </pc:picChg>
      </pc:sldChg>
      <pc:sldChg chg="addSp delSp modSp new del mod">
        <pc:chgData name="최제환" userId="aab9ff4e-11e3-4a18-8697-a5221fda5d02" providerId="ADAL" clId="{235D4D74-BB2A-4B07-826E-F8CC9CC411CD}" dt="2022-12-23T16:10:11.206" v="1226" actId="47"/>
        <pc:sldMkLst>
          <pc:docMk/>
          <pc:sldMk cId="1277812439" sldId="425"/>
        </pc:sldMkLst>
        <pc:spChg chg="del">
          <ac:chgData name="최제환" userId="aab9ff4e-11e3-4a18-8697-a5221fda5d02" providerId="ADAL" clId="{235D4D74-BB2A-4B07-826E-F8CC9CC411CD}" dt="2022-12-23T15:58:18.863" v="987" actId="478"/>
          <ac:spMkLst>
            <pc:docMk/>
            <pc:sldMk cId="1277812439" sldId="425"/>
            <ac:spMk id="2" creationId="{89A01920-8B53-BBC4-E98F-988AB32583FC}"/>
          </ac:spMkLst>
        </pc:spChg>
        <pc:spChg chg="del">
          <ac:chgData name="최제환" userId="aab9ff4e-11e3-4a18-8697-a5221fda5d02" providerId="ADAL" clId="{235D4D74-BB2A-4B07-826E-F8CC9CC411CD}" dt="2022-12-23T15:58:17.840" v="986" actId="478"/>
          <ac:spMkLst>
            <pc:docMk/>
            <pc:sldMk cId="1277812439" sldId="425"/>
            <ac:spMk id="3" creationId="{BC0E0DA2-F04D-4D17-2392-DF1B531259E8}"/>
          </ac:spMkLst>
        </pc:spChg>
        <pc:spChg chg="add mod">
          <ac:chgData name="최제환" userId="aab9ff4e-11e3-4a18-8697-a5221fda5d02" providerId="ADAL" clId="{235D4D74-BB2A-4B07-826E-F8CC9CC411CD}" dt="2022-12-23T15:59:02.042" v="1004" actId="14100"/>
          <ac:spMkLst>
            <pc:docMk/>
            <pc:sldMk cId="1277812439" sldId="425"/>
            <ac:spMk id="4" creationId="{E5908646-93EF-BD57-6162-D29B7BFFBB6D}"/>
          </ac:spMkLst>
        </pc:spChg>
        <pc:spChg chg="add mod">
          <ac:chgData name="최제환" userId="aab9ff4e-11e3-4a18-8697-a5221fda5d02" providerId="ADAL" clId="{235D4D74-BB2A-4B07-826E-F8CC9CC411CD}" dt="2022-12-23T15:59:12.484" v="1014" actId="20577"/>
          <ac:spMkLst>
            <pc:docMk/>
            <pc:sldMk cId="1277812439" sldId="425"/>
            <ac:spMk id="5" creationId="{B80275E3-B7C7-5B98-4406-C927DB23B345}"/>
          </ac:spMkLst>
        </pc:spChg>
        <pc:spChg chg="add mod">
          <ac:chgData name="최제환" userId="aab9ff4e-11e3-4a18-8697-a5221fda5d02" providerId="ADAL" clId="{235D4D74-BB2A-4B07-826E-F8CC9CC411CD}" dt="2022-12-23T15:59:35.004" v="1041" actId="20577"/>
          <ac:spMkLst>
            <pc:docMk/>
            <pc:sldMk cId="1277812439" sldId="425"/>
            <ac:spMk id="6" creationId="{0DDF18AF-A0C9-269C-5600-959F6C50D4BA}"/>
          </ac:spMkLst>
        </pc:spChg>
        <pc:spChg chg="add mod">
          <ac:chgData name="최제환" userId="aab9ff4e-11e3-4a18-8697-a5221fda5d02" providerId="ADAL" clId="{235D4D74-BB2A-4B07-826E-F8CC9CC411CD}" dt="2022-12-23T16:04:48.048" v="1153" actId="20577"/>
          <ac:spMkLst>
            <pc:docMk/>
            <pc:sldMk cId="1277812439" sldId="425"/>
            <ac:spMk id="7" creationId="{21A59D72-046A-2FF0-52CF-75BE0A0E514B}"/>
          </ac:spMkLst>
        </pc:spChg>
        <pc:spChg chg="add mod">
          <ac:chgData name="최제환" userId="aab9ff4e-11e3-4a18-8697-a5221fda5d02" providerId="ADAL" clId="{235D4D74-BB2A-4B07-826E-F8CC9CC411CD}" dt="2022-12-23T15:59:55.592" v="1064" actId="14100"/>
          <ac:spMkLst>
            <pc:docMk/>
            <pc:sldMk cId="1277812439" sldId="425"/>
            <ac:spMk id="8" creationId="{D1333F98-246C-E7A4-6930-834D4DB766C9}"/>
          </ac:spMkLst>
        </pc:spChg>
        <pc:spChg chg="add mod">
          <ac:chgData name="최제환" userId="aab9ff4e-11e3-4a18-8697-a5221fda5d02" providerId="ADAL" clId="{235D4D74-BB2A-4B07-826E-F8CC9CC411CD}" dt="2022-12-23T16:00:26.530" v="1072" actId="1076"/>
          <ac:spMkLst>
            <pc:docMk/>
            <pc:sldMk cId="1277812439" sldId="425"/>
            <ac:spMk id="11" creationId="{53A4E3FA-8147-A0FB-115C-704346BECA6B}"/>
          </ac:spMkLst>
        </pc:spChg>
        <pc:spChg chg="add mod">
          <ac:chgData name="최제환" userId="aab9ff4e-11e3-4a18-8697-a5221fda5d02" providerId="ADAL" clId="{235D4D74-BB2A-4B07-826E-F8CC9CC411CD}" dt="2022-12-23T16:00:18.498" v="1070" actId="1076"/>
          <ac:spMkLst>
            <pc:docMk/>
            <pc:sldMk cId="1277812439" sldId="425"/>
            <ac:spMk id="12" creationId="{11CED299-3BB9-DF1F-D52E-7B0AFF35D1C4}"/>
          </ac:spMkLst>
        </pc:spChg>
        <pc:spChg chg="add mod">
          <ac:chgData name="최제환" userId="aab9ff4e-11e3-4a18-8697-a5221fda5d02" providerId="ADAL" clId="{235D4D74-BB2A-4B07-826E-F8CC9CC411CD}" dt="2022-12-23T16:06:57.440" v="1225" actId="13926"/>
          <ac:spMkLst>
            <pc:docMk/>
            <pc:sldMk cId="1277812439" sldId="425"/>
            <ac:spMk id="19" creationId="{D1C66EA3-5CAD-21E6-3D3B-B332BE9D0BAD}"/>
          </ac:spMkLst>
        </pc:spChg>
        <pc:spChg chg="add mod">
          <ac:chgData name="최제환" userId="aab9ff4e-11e3-4a18-8697-a5221fda5d02" providerId="ADAL" clId="{235D4D74-BB2A-4B07-826E-F8CC9CC411CD}" dt="2022-12-23T16:04:58.255" v="1157" actId="20577"/>
          <ac:spMkLst>
            <pc:docMk/>
            <pc:sldMk cId="1277812439" sldId="425"/>
            <ac:spMk id="24" creationId="{78BA66C7-3F5D-8134-480C-B0E50886ABDC}"/>
          </ac:spMkLst>
        </pc:spChg>
        <pc:spChg chg="add mod">
          <ac:chgData name="최제환" userId="aab9ff4e-11e3-4a18-8697-a5221fda5d02" providerId="ADAL" clId="{235D4D74-BB2A-4B07-826E-F8CC9CC411CD}" dt="2022-12-23T16:05:44.162" v="1184" actId="20577"/>
          <ac:spMkLst>
            <pc:docMk/>
            <pc:sldMk cId="1277812439" sldId="425"/>
            <ac:spMk id="25" creationId="{A2D54EA0-1C47-BCBF-1BE6-B80BA1222CD2}"/>
          </ac:spMkLst>
        </pc:spChg>
        <pc:spChg chg="add mod">
          <ac:chgData name="최제환" userId="aab9ff4e-11e3-4a18-8697-a5221fda5d02" providerId="ADAL" clId="{235D4D74-BB2A-4B07-826E-F8CC9CC411CD}" dt="2022-12-23T16:06:41.408" v="1224" actId="20577"/>
          <ac:spMkLst>
            <pc:docMk/>
            <pc:sldMk cId="1277812439" sldId="425"/>
            <ac:spMk id="30" creationId="{D184FEB9-394E-1AC3-F832-9654F39D5E2F}"/>
          </ac:spMkLst>
        </pc:spChg>
        <pc:cxnChg chg="add mod">
          <ac:chgData name="최제환" userId="aab9ff4e-11e3-4a18-8697-a5221fda5d02" providerId="ADAL" clId="{235D4D74-BB2A-4B07-826E-F8CC9CC411CD}" dt="2022-12-23T16:00:24.287" v="1071" actId="14100"/>
          <ac:cxnSpMkLst>
            <pc:docMk/>
            <pc:sldMk cId="1277812439" sldId="425"/>
            <ac:cxnSpMk id="10" creationId="{7E611AF1-89AF-903C-15A4-3B457D600119}"/>
          </ac:cxnSpMkLst>
        </pc:cxnChg>
        <pc:cxnChg chg="add mod">
          <ac:chgData name="최제환" userId="aab9ff4e-11e3-4a18-8697-a5221fda5d02" providerId="ADAL" clId="{235D4D74-BB2A-4B07-826E-F8CC9CC411CD}" dt="2022-12-23T16:01:06.071" v="1076" actId="14100"/>
          <ac:cxnSpMkLst>
            <pc:docMk/>
            <pc:sldMk cId="1277812439" sldId="425"/>
            <ac:cxnSpMk id="15" creationId="{C6C2943E-9A9A-C9CC-1415-EF96E7BC94E9}"/>
          </ac:cxnSpMkLst>
        </pc:cxnChg>
        <pc:cxnChg chg="add mod">
          <ac:chgData name="최제환" userId="aab9ff4e-11e3-4a18-8697-a5221fda5d02" providerId="ADAL" clId="{235D4D74-BB2A-4B07-826E-F8CC9CC411CD}" dt="2022-12-23T16:01:12.012" v="1079" actId="14100"/>
          <ac:cxnSpMkLst>
            <pc:docMk/>
            <pc:sldMk cId="1277812439" sldId="425"/>
            <ac:cxnSpMk id="17" creationId="{30A86B9A-760D-797E-BA07-7FE49ECE1B25}"/>
          </ac:cxnSpMkLst>
        </pc:cxnChg>
        <pc:cxnChg chg="add mod">
          <ac:chgData name="최제환" userId="aab9ff4e-11e3-4a18-8697-a5221fda5d02" providerId="ADAL" clId="{235D4D74-BB2A-4B07-826E-F8CC9CC411CD}" dt="2022-12-23T16:02:46.575" v="1104" actId="1076"/>
          <ac:cxnSpMkLst>
            <pc:docMk/>
            <pc:sldMk cId="1277812439" sldId="425"/>
            <ac:cxnSpMk id="20" creationId="{AA181D0A-E5E2-10AF-E138-4E166A23CC4B}"/>
          </ac:cxnSpMkLst>
        </pc:cxnChg>
        <pc:cxnChg chg="add mod">
          <ac:chgData name="최제환" userId="aab9ff4e-11e3-4a18-8697-a5221fda5d02" providerId="ADAL" clId="{235D4D74-BB2A-4B07-826E-F8CC9CC411CD}" dt="2022-12-23T16:05:54.289" v="1188" actId="1076"/>
          <ac:cxnSpMkLst>
            <pc:docMk/>
            <pc:sldMk cId="1277812439" sldId="425"/>
            <ac:cxnSpMk id="26" creationId="{F96798C0-8F5F-0DDB-6A0A-D21362ACF043}"/>
          </ac:cxnSpMkLst>
        </pc:cxnChg>
        <pc:cxnChg chg="add mod">
          <ac:chgData name="최제환" userId="aab9ff4e-11e3-4a18-8697-a5221fda5d02" providerId="ADAL" clId="{235D4D74-BB2A-4B07-826E-F8CC9CC411CD}" dt="2022-12-23T16:06:03.015" v="1190" actId="1076"/>
          <ac:cxnSpMkLst>
            <pc:docMk/>
            <pc:sldMk cId="1277812439" sldId="425"/>
            <ac:cxnSpMk id="28" creationId="{EEF94318-01ED-18CD-A6C4-E8C4452BD746}"/>
          </ac:cxnSpMkLst>
        </pc:cxnChg>
        <pc:cxnChg chg="add mod">
          <ac:chgData name="최제환" userId="aab9ff4e-11e3-4a18-8697-a5221fda5d02" providerId="ADAL" clId="{235D4D74-BB2A-4B07-826E-F8CC9CC411CD}" dt="2022-12-23T16:06:07.086" v="1192" actId="1076"/>
          <ac:cxnSpMkLst>
            <pc:docMk/>
            <pc:sldMk cId="1277812439" sldId="425"/>
            <ac:cxnSpMk id="29" creationId="{A4FBA52C-5C91-C46F-879A-8BBF25A1533D}"/>
          </ac:cxnSpMkLst>
        </pc:cxnChg>
      </pc:sldChg>
      <pc:sldChg chg="add">
        <pc:chgData name="최제환" userId="aab9ff4e-11e3-4a18-8697-a5221fda5d02" providerId="ADAL" clId="{235D4D74-BB2A-4B07-826E-F8CC9CC411CD}" dt="2022-12-23T16:28:04.948" v="1242"/>
        <pc:sldMkLst>
          <pc:docMk/>
          <pc:sldMk cId="1699738534" sldId="425"/>
        </pc:sldMkLst>
      </pc:sldChg>
      <pc:sldChg chg="add">
        <pc:chgData name="최제환" userId="aab9ff4e-11e3-4a18-8697-a5221fda5d02" providerId="ADAL" clId="{235D4D74-BB2A-4B07-826E-F8CC9CC411CD}" dt="2022-12-23T16:28:04.948" v="1242"/>
        <pc:sldMkLst>
          <pc:docMk/>
          <pc:sldMk cId="1698712592" sldId="426"/>
        </pc:sldMkLst>
      </pc:sldChg>
      <pc:sldChg chg="add">
        <pc:chgData name="최제환" userId="aab9ff4e-11e3-4a18-8697-a5221fda5d02" providerId="ADAL" clId="{235D4D74-BB2A-4B07-826E-F8CC9CC411CD}" dt="2022-12-23T16:28:04.948" v="1242"/>
        <pc:sldMkLst>
          <pc:docMk/>
          <pc:sldMk cId="239942875" sldId="427"/>
        </pc:sldMkLst>
      </pc:sldChg>
      <pc:sldChg chg="addSp modSp add mod">
        <pc:chgData name="최제환" userId="aab9ff4e-11e3-4a18-8697-a5221fda5d02" providerId="ADAL" clId="{235D4D74-BB2A-4B07-826E-F8CC9CC411CD}" dt="2022-12-23T17:20:23.145" v="1916" actId="1076"/>
        <pc:sldMkLst>
          <pc:docMk/>
          <pc:sldMk cId="1950575281" sldId="428"/>
        </pc:sldMkLst>
        <pc:spChg chg="mod">
          <ac:chgData name="최제환" userId="aab9ff4e-11e3-4a18-8697-a5221fda5d02" providerId="ADAL" clId="{235D4D74-BB2A-4B07-826E-F8CC9CC411CD}" dt="2022-12-23T17:20:01.353" v="1911" actId="20577"/>
          <ac:spMkLst>
            <pc:docMk/>
            <pc:sldMk cId="1950575281" sldId="428"/>
            <ac:spMk id="91" creationId="{00000000-0000-0000-0000-000000000000}"/>
          </ac:spMkLst>
        </pc:spChg>
        <pc:picChg chg="add mod">
          <ac:chgData name="최제환" userId="aab9ff4e-11e3-4a18-8697-a5221fda5d02" providerId="ADAL" clId="{235D4D74-BB2A-4B07-826E-F8CC9CC411CD}" dt="2022-12-23T17:20:23.145" v="1916" actId="1076"/>
          <ac:picMkLst>
            <pc:docMk/>
            <pc:sldMk cId="1950575281" sldId="428"/>
            <ac:picMk id="3" creationId="{76A6E5FC-DDA2-ED52-D6BA-94CCDC143BB3}"/>
          </ac:picMkLst>
        </pc:picChg>
        <pc:picChg chg="mod modCrop">
          <ac:chgData name="최제환" userId="aab9ff4e-11e3-4a18-8697-a5221fda5d02" providerId="ADAL" clId="{235D4D74-BB2A-4B07-826E-F8CC9CC411CD}" dt="2022-12-23T17:20:09.944" v="1912" actId="1076"/>
          <ac:picMkLst>
            <pc:docMk/>
            <pc:sldMk cId="1950575281" sldId="428"/>
            <ac:picMk id="6" creationId="{796F8A90-42EF-C06D-D2B7-D3452B3ACC04}"/>
          </ac:picMkLst>
        </pc:picChg>
      </pc:sldChg>
      <pc:sldChg chg="modSp add mod ord">
        <pc:chgData name="최제환" userId="aab9ff4e-11e3-4a18-8697-a5221fda5d02" providerId="ADAL" clId="{235D4D74-BB2A-4B07-826E-F8CC9CC411CD}" dt="2022-12-23T17:21:51.866" v="2014" actId="20577"/>
        <pc:sldMkLst>
          <pc:docMk/>
          <pc:sldMk cId="3491593612" sldId="429"/>
        </pc:sldMkLst>
        <pc:spChg chg="mod">
          <ac:chgData name="최제환" userId="aab9ff4e-11e3-4a18-8697-a5221fda5d02" providerId="ADAL" clId="{235D4D74-BB2A-4B07-826E-F8CC9CC411CD}" dt="2022-12-23T17:21:51.866" v="2014" actId="20577"/>
          <ac:spMkLst>
            <pc:docMk/>
            <pc:sldMk cId="3491593612" sldId="429"/>
            <ac:spMk id="91" creationId="{00000000-0000-0000-0000-000000000000}"/>
          </ac:spMkLst>
        </pc:spChg>
        <pc:picChg chg="mod modCrop">
          <ac:chgData name="최제환" userId="aab9ff4e-11e3-4a18-8697-a5221fda5d02" providerId="ADAL" clId="{235D4D74-BB2A-4B07-826E-F8CC9CC411CD}" dt="2022-12-23T17:20:55.762" v="1924" actId="1076"/>
          <ac:picMkLst>
            <pc:docMk/>
            <pc:sldMk cId="3491593612" sldId="429"/>
            <ac:picMk id="6" creationId="{796F8A90-42EF-C06D-D2B7-D3452B3ACC04}"/>
          </ac:picMkLst>
        </pc:picChg>
      </pc:sldChg>
      <pc:sldChg chg="add ord">
        <pc:chgData name="최제환" userId="aab9ff4e-11e3-4a18-8697-a5221fda5d02" providerId="ADAL" clId="{235D4D74-BB2A-4B07-826E-F8CC9CC411CD}" dt="2022-12-23T17:23:20.671" v="2026"/>
        <pc:sldMkLst>
          <pc:docMk/>
          <pc:sldMk cId="671857715" sldId="430"/>
        </pc:sldMkLst>
      </pc:sldChg>
      <pc:sldChg chg="modSp add del mod ord">
        <pc:chgData name="최제환" userId="aab9ff4e-11e3-4a18-8697-a5221fda5d02" providerId="ADAL" clId="{235D4D74-BB2A-4B07-826E-F8CC9CC411CD}" dt="2022-12-23T17:23:16.679" v="2023" actId="47"/>
        <pc:sldMkLst>
          <pc:docMk/>
          <pc:sldMk cId="3499030397" sldId="430"/>
        </pc:sldMkLst>
        <pc:spChg chg="mod">
          <ac:chgData name="최제환" userId="aab9ff4e-11e3-4a18-8697-a5221fda5d02" providerId="ADAL" clId="{235D4D74-BB2A-4B07-826E-F8CC9CC411CD}" dt="2022-12-23T17:23:14.883" v="2022" actId="20577"/>
          <ac:spMkLst>
            <pc:docMk/>
            <pc:sldMk cId="3499030397" sldId="430"/>
            <ac:spMk id="91" creationId="{00000000-0000-0000-0000-000000000000}"/>
          </ac:spMkLst>
        </pc:spChg>
        <pc:picChg chg="mod modCrop">
          <ac:chgData name="최제환" userId="aab9ff4e-11e3-4a18-8697-a5221fda5d02" providerId="ADAL" clId="{235D4D74-BB2A-4B07-826E-F8CC9CC411CD}" dt="2022-12-23T17:23:02.329" v="2020" actId="1076"/>
          <ac:picMkLst>
            <pc:docMk/>
            <pc:sldMk cId="3499030397" sldId="430"/>
            <ac:picMk id="6" creationId="{796F8A90-42EF-C06D-D2B7-D3452B3ACC04}"/>
          </ac:picMkLst>
        </pc:picChg>
      </pc:sldChg>
      <pc:sldChg chg="addSp delSp modSp add mod">
        <pc:chgData name="최제환" userId="aab9ff4e-11e3-4a18-8697-a5221fda5d02" providerId="ADAL" clId="{235D4D74-BB2A-4B07-826E-F8CC9CC411CD}" dt="2022-12-23T17:39:48.545" v="2383" actId="1076"/>
        <pc:sldMkLst>
          <pc:docMk/>
          <pc:sldMk cId="70749021" sldId="431"/>
        </pc:sldMkLst>
        <pc:spChg chg="del mod">
          <ac:chgData name="최제환" userId="aab9ff4e-11e3-4a18-8697-a5221fda5d02" providerId="ADAL" clId="{235D4D74-BB2A-4B07-826E-F8CC9CC411CD}" dt="2022-12-23T17:26:34.571" v="2124" actId="478"/>
          <ac:spMkLst>
            <pc:docMk/>
            <pc:sldMk cId="70749021" sldId="431"/>
            <ac:spMk id="3" creationId="{B58CF0D5-C11F-4250-80DD-E9B751F834AF}"/>
          </ac:spMkLst>
        </pc:spChg>
        <pc:spChg chg="add mod">
          <ac:chgData name="최제환" userId="aab9ff4e-11e3-4a18-8697-a5221fda5d02" providerId="ADAL" clId="{235D4D74-BB2A-4B07-826E-F8CC9CC411CD}" dt="2022-12-23T17:27:30.204" v="2142" actId="1076"/>
          <ac:spMkLst>
            <pc:docMk/>
            <pc:sldMk cId="70749021" sldId="431"/>
            <ac:spMk id="6" creationId="{1DECD74E-587A-5583-D4F0-EFC1D16D13BC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7" creationId="{36B29479-B8B0-0771-89F8-F0913DA899E3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8" creationId="{A8DC757E-7977-61A7-1062-796251428755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9" creationId="{5E27A9A6-110D-B0AB-C601-A1ACAB537C6B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0" creationId="{6522C72C-2BB8-E44E-8053-D98364095F09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1" creationId="{46C1BE8B-B131-51C5-DBF2-638B8459CA15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2" creationId="{84DD43AB-CACB-7165-94D7-AE8FEF6632E7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3" creationId="{7A2703E4-CF3E-DD15-6F07-7880B856F631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4" creationId="{4E9219B2-75B5-26EE-9B6A-E93FBC15D62E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5" creationId="{8D475FF6-55C1-C881-6F00-5455D23BCD44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6" creationId="{C04828E6-C408-4A39-F3AD-2367EFDD997C}"/>
          </ac:spMkLst>
        </pc:spChg>
        <pc:spChg chg="add mod">
          <ac:chgData name="최제환" userId="aab9ff4e-11e3-4a18-8697-a5221fda5d02" providerId="ADAL" clId="{235D4D74-BB2A-4B07-826E-F8CC9CC411CD}" dt="2022-12-23T17:28:34.421" v="2161" actId="208"/>
          <ac:spMkLst>
            <pc:docMk/>
            <pc:sldMk cId="70749021" sldId="431"/>
            <ac:spMk id="17" creationId="{DFB67E36-AF19-CEC8-BED8-896895C6BD42}"/>
          </ac:spMkLst>
        </pc:spChg>
        <pc:spChg chg="add mod">
          <ac:chgData name="최제환" userId="aab9ff4e-11e3-4a18-8697-a5221fda5d02" providerId="ADAL" clId="{235D4D74-BB2A-4B07-826E-F8CC9CC411CD}" dt="2022-12-23T17:30:21.011" v="2211" actId="1076"/>
          <ac:spMkLst>
            <pc:docMk/>
            <pc:sldMk cId="70749021" sldId="431"/>
            <ac:spMk id="43" creationId="{41186124-1845-02B4-E503-3FA63EA58A65}"/>
          </ac:spMkLst>
        </pc:spChg>
        <pc:spChg chg="add mod">
          <ac:chgData name="최제환" userId="aab9ff4e-11e3-4a18-8697-a5221fda5d02" providerId="ADAL" clId="{235D4D74-BB2A-4B07-826E-F8CC9CC411CD}" dt="2022-12-23T17:30:23.741" v="2212" actId="1076"/>
          <ac:spMkLst>
            <pc:docMk/>
            <pc:sldMk cId="70749021" sldId="431"/>
            <ac:spMk id="44" creationId="{97B1AD80-B8A5-91B1-F66F-93945DAD23B5}"/>
          </ac:spMkLst>
        </pc:spChg>
        <pc:spChg chg="add mod">
          <ac:chgData name="최제환" userId="aab9ff4e-11e3-4a18-8697-a5221fda5d02" providerId="ADAL" clId="{235D4D74-BB2A-4B07-826E-F8CC9CC411CD}" dt="2022-12-23T17:30:28.758" v="2213" actId="1076"/>
          <ac:spMkLst>
            <pc:docMk/>
            <pc:sldMk cId="70749021" sldId="431"/>
            <ac:spMk id="45" creationId="{911B2A57-1FE1-4EEC-39E7-C95F32B3D02B}"/>
          </ac:spMkLst>
        </pc:spChg>
        <pc:spChg chg="add del mod">
          <ac:chgData name="최제환" userId="aab9ff4e-11e3-4a18-8697-a5221fda5d02" providerId="ADAL" clId="{235D4D74-BB2A-4B07-826E-F8CC9CC411CD}" dt="2022-12-23T17:34:37.184" v="2312" actId="478"/>
          <ac:spMkLst>
            <pc:docMk/>
            <pc:sldMk cId="70749021" sldId="431"/>
            <ac:spMk id="46" creationId="{201BA4C6-035B-6102-01A5-A56788C46322}"/>
          </ac:spMkLst>
        </pc:spChg>
        <pc:spChg chg="add del mod">
          <ac:chgData name="최제환" userId="aab9ff4e-11e3-4a18-8697-a5221fda5d02" providerId="ADAL" clId="{235D4D74-BB2A-4B07-826E-F8CC9CC411CD}" dt="2022-12-23T17:35:31.845" v="2314" actId="478"/>
          <ac:spMkLst>
            <pc:docMk/>
            <pc:sldMk cId="70749021" sldId="431"/>
            <ac:spMk id="47" creationId="{FCE2AD73-D96F-E50E-B0F2-43F71E1748A9}"/>
          </ac:spMkLst>
        </pc:spChg>
        <pc:spChg chg="add mod">
          <ac:chgData name="최제환" userId="aab9ff4e-11e3-4a18-8697-a5221fda5d02" providerId="ADAL" clId="{235D4D74-BB2A-4B07-826E-F8CC9CC411CD}" dt="2022-12-23T17:30:06.940" v="2206" actId="1076"/>
          <ac:spMkLst>
            <pc:docMk/>
            <pc:sldMk cId="70749021" sldId="431"/>
            <ac:spMk id="48" creationId="{CE4F2435-1B1D-D1C1-9B7F-F694513C1FF7}"/>
          </ac:spMkLst>
        </pc:spChg>
        <pc:spChg chg="add mod">
          <ac:chgData name="최제환" userId="aab9ff4e-11e3-4a18-8697-a5221fda5d02" providerId="ADAL" clId="{235D4D74-BB2A-4B07-826E-F8CC9CC411CD}" dt="2022-12-23T17:30:04.757" v="2205" actId="1076"/>
          <ac:spMkLst>
            <pc:docMk/>
            <pc:sldMk cId="70749021" sldId="431"/>
            <ac:spMk id="49" creationId="{A089405C-0B43-B0CA-916A-7E944375BEA0}"/>
          </ac:spMkLst>
        </pc:spChg>
        <pc:spChg chg="add mod">
          <ac:chgData name="최제환" userId="aab9ff4e-11e3-4a18-8697-a5221fda5d02" providerId="ADAL" clId="{235D4D74-BB2A-4B07-826E-F8CC9CC411CD}" dt="2022-12-23T17:30:02.101" v="2204" actId="1076"/>
          <ac:spMkLst>
            <pc:docMk/>
            <pc:sldMk cId="70749021" sldId="431"/>
            <ac:spMk id="50" creationId="{A57CB33D-4925-A3F6-07A9-746B1F3DD16C}"/>
          </ac:spMkLst>
        </pc:spChg>
        <pc:spChg chg="add mod">
          <ac:chgData name="최제환" userId="aab9ff4e-11e3-4a18-8697-a5221fda5d02" providerId="ADAL" clId="{235D4D74-BB2A-4B07-826E-F8CC9CC411CD}" dt="2022-12-23T17:29:59.920" v="2203" actId="1076"/>
          <ac:spMkLst>
            <pc:docMk/>
            <pc:sldMk cId="70749021" sldId="431"/>
            <ac:spMk id="51" creationId="{28E05D91-3031-6BE0-0209-A3DAFFA88058}"/>
          </ac:spMkLst>
        </pc:spChg>
        <pc:spChg chg="add mod">
          <ac:chgData name="최제환" userId="aab9ff4e-11e3-4a18-8697-a5221fda5d02" providerId="ADAL" clId="{235D4D74-BB2A-4B07-826E-F8CC9CC411CD}" dt="2022-12-23T17:29:54.738" v="2201" actId="1076"/>
          <ac:spMkLst>
            <pc:docMk/>
            <pc:sldMk cId="70749021" sldId="431"/>
            <ac:spMk id="52" creationId="{5BC150ED-051A-79D3-C207-F125813E37F9}"/>
          </ac:spMkLst>
        </pc:spChg>
        <pc:spChg chg="add mod">
          <ac:chgData name="최제환" userId="aab9ff4e-11e3-4a18-8697-a5221fda5d02" providerId="ADAL" clId="{235D4D74-BB2A-4B07-826E-F8CC9CC411CD}" dt="2022-12-23T17:29:57.511" v="2202" actId="1076"/>
          <ac:spMkLst>
            <pc:docMk/>
            <pc:sldMk cId="70749021" sldId="431"/>
            <ac:spMk id="53" creationId="{B9F58059-7543-D806-1B7C-E7D26FE43F1E}"/>
          </ac:spMkLst>
        </pc:spChg>
        <pc:spChg chg="add mod">
          <ac:chgData name="최제환" userId="aab9ff4e-11e3-4a18-8697-a5221fda5d02" providerId="ADAL" clId="{235D4D74-BB2A-4B07-826E-F8CC9CC411CD}" dt="2022-12-23T17:31:22.520" v="2231" actId="1076"/>
          <ac:spMkLst>
            <pc:docMk/>
            <pc:sldMk cId="70749021" sldId="431"/>
            <ac:spMk id="58" creationId="{D3BDABAD-EE3F-73B6-BE63-907C7C054051}"/>
          </ac:spMkLst>
        </pc:spChg>
        <pc:spChg chg="add mod">
          <ac:chgData name="최제환" userId="aab9ff4e-11e3-4a18-8697-a5221fda5d02" providerId="ADAL" clId="{235D4D74-BB2A-4B07-826E-F8CC9CC411CD}" dt="2022-12-23T17:31:30.081" v="2235" actId="1076"/>
          <ac:spMkLst>
            <pc:docMk/>
            <pc:sldMk cId="70749021" sldId="431"/>
            <ac:spMk id="59" creationId="{C62CBED2-466E-7394-D38C-C79FAD094EE5}"/>
          </ac:spMkLst>
        </pc:spChg>
        <pc:spChg chg="add mod">
          <ac:chgData name="최제환" userId="aab9ff4e-11e3-4a18-8697-a5221fda5d02" providerId="ADAL" clId="{235D4D74-BB2A-4B07-826E-F8CC9CC411CD}" dt="2022-12-23T17:32:18.696" v="2248" actId="1076"/>
          <ac:spMkLst>
            <pc:docMk/>
            <pc:sldMk cId="70749021" sldId="431"/>
            <ac:spMk id="67" creationId="{195C45EB-66A2-A5ED-FB88-C04CB7A72CBC}"/>
          </ac:spMkLst>
        </pc:spChg>
        <pc:spChg chg="add mod">
          <ac:chgData name="최제환" userId="aab9ff4e-11e3-4a18-8697-a5221fda5d02" providerId="ADAL" clId="{235D4D74-BB2A-4B07-826E-F8CC9CC411CD}" dt="2022-12-23T17:32:21.060" v="2250" actId="1076"/>
          <ac:spMkLst>
            <pc:docMk/>
            <pc:sldMk cId="70749021" sldId="431"/>
            <ac:spMk id="68" creationId="{8E2A6CEF-9FE0-202E-6EA2-C78DD31A18F7}"/>
          </ac:spMkLst>
        </pc:spChg>
        <pc:spChg chg="add mod">
          <ac:chgData name="최제환" userId="aab9ff4e-11e3-4a18-8697-a5221fda5d02" providerId="ADAL" clId="{235D4D74-BB2A-4B07-826E-F8CC9CC411CD}" dt="2022-12-23T17:32:25.560" v="2252" actId="1076"/>
          <ac:spMkLst>
            <pc:docMk/>
            <pc:sldMk cId="70749021" sldId="431"/>
            <ac:spMk id="69" creationId="{9662B1BA-287A-6DC3-4DF4-F7167796A418}"/>
          </ac:spMkLst>
        </pc:spChg>
        <pc:spChg chg="add mod">
          <ac:chgData name="최제환" userId="aab9ff4e-11e3-4a18-8697-a5221fda5d02" providerId="ADAL" clId="{235D4D74-BB2A-4B07-826E-F8CC9CC411CD}" dt="2022-12-23T17:32:31.719" v="2254" actId="1076"/>
          <ac:spMkLst>
            <pc:docMk/>
            <pc:sldMk cId="70749021" sldId="431"/>
            <ac:spMk id="70" creationId="{68A30923-E624-F0FC-E982-AC0C6562BFB4}"/>
          </ac:spMkLst>
        </pc:spChg>
        <pc:spChg chg="add mod">
          <ac:chgData name="최제환" userId="aab9ff4e-11e3-4a18-8697-a5221fda5d02" providerId="ADAL" clId="{235D4D74-BB2A-4B07-826E-F8CC9CC411CD}" dt="2022-12-23T17:32:31.719" v="2254" actId="1076"/>
          <ac:spMkLst>
            <pc:docMk/>
            <pc:sldMk cId="70749021" sldId="431"/>
            <ac:spMk id="71" creationId="{5633425B-3D35-75D5-551A-F34C8134E869}"/>
          </ac:spMkLst>
        </pc:spChg>
        <pc:spChg chg="add mod">
          <ac:chgData name="최제환" userId="aab9ff4e-11e3-4a18-8697-a5221fda5d02" providerId="ADAL" clId="{235D4D74-BB2A-4B07-826E-F8CC9CC411CD}" dt="2022-12-23T17:32:31.719" v="2254" actId="1076"/>
          <ac:spMkLst>
            <pc:docMk/>
            <pc:sldMk cId="70749021" sldId="431"/>
            <ac:spMk id="72" creationId="{ACA9CA11-2DFB-6A5C-99FC-2EA6D7F8B4CA}"/>
          </ac:spMkLst>
        </pc:spChg>
        <pc:spChg chg="add mod">
          <ac:chgData name="최제환" userId="aab9ff4e-11e3-4a18-8697-a5221fda5d02" providerId="ADAL" clId="{235D4D74-BB2A-4B07-826E-F8CC9CC411CD}" dt="2022-12-23T17:33:00.870" v="2271" actId="20577"/>
          <ac:spMkLst>
            <pc:docMk/>
            <pc:sldMk cId="70749021" sldId="431"/>
            <ac:spMk id="78" creationId="{38ED888F-6926-399F-8BD5-0E1AA865C8FD}"/>
          </ac:spMkLst>
        </pc:spChg>
        <pc:spChg chg="add mod">
          <ac:chgData name="최제환" userId="aab9ff4e-11e3-4a18-8697-a5221fda5d02" providerId="ADAL" clId="{235D4D74-BB2A-4B07-826E-F8CC9CC411CD}" dt="2022-12-23T17:33:08.515" v="2281" actId="20577"/>
          <ac:spMkLst>
            <pc:docMk/>
            <pc:sldMk cId="70749021" sldId="431"/>
            <ac:spMk id="79" creationId="{FF5C3E00-DC25-019B-BE47-CC22C63EF440}"/>
          </ac:spMkLst>
        </pc:spChg>
        <pc:spChg chg="add mod">
          <ac:chgData name="최제환" userId="aab9ff4e-11e3-4a18-8697-a5221fda5d02" providerId="ADAL" clId="{235D4D74-BB2A-4B07-826E-F8CC9CC411CD}" dt="2022-12-23T17:33:15.339" v="2291" actId="20577"/>
          <ac:spMkLst>
            <pc:docMk/>
            <pc:sldMk cId="70749021" sldId="431"/>
            <ac:spMk id="80" creationId="{DF03514B-1043-BF2F-A540-4DD877FBF23A}"/>
          </ac:spMkLst>
        </pc:spChg>
        <pc:spChg chg="add mod">
          <ac:chgData name="최제환" userId="aab9ff4e-11e3-4a18-8697-a5221fda5d02" providerId="ADAL" clId="{235D4D74-BB2A-4B07-826E-F8CC9CC411CD}" dt="2022-12-23T17:33:24.847" v="2297" actId="20577"/>
          <ac:spMkLst>
            <pc:docMk/>
            <pc:sldMk cId="70749021" sldId="431"/>
            <ac:spMk id="81" creationId="{D8B00F21-95D3-C54A-E160-935CB4D5859A}"/>
          </ac:spMkLst>
        </pc:spChg>
        <pc:spChg chg="add mod">
          <ac:chgData name="최제환" userId="aab9ff4e-11e3-4a18-8697-a5221fda5d02" providerId="ADAL" clId="{235D4D74-BB2A-4B07-826E-F8CC9CC411CD}" dt="2022-12-23T17:34:08.406" v="2307" actId="1076"/>
          <ac:spMkLst>
            <pc:docMk/>
            <pc:sldMk cId="70749021" sldId="431"/>
            <ac:spMk id="84" creationId="{10BC780E-95F6-6503-933E-6C3C6455EC9C}"/>
          </ac:spMkLst>
        </pc:spChg>
        <pc:spChg chg="add mod">
          <ac:chgData name="최제환" userId="aab9ff4e-11e3-4a18-8697-a5221fda5d02" providerId="ADAL" clId="{235D4D74-BB2A-4B07-826E-F8CC9CC411CD}" dt="2022-12-23T17:39:48.545" v="2383" actId="1076"/>
          <ac:spMkLst>
            <pc:docMk/>
            <pc:sldMk cId="70749021" sldId="431"/>
            <ac:spMk id="85" creationId="{8D8F3D8A-A819-062C-2E06-61177850A942}"/>
          </ac:spMkLst>
        </pc:spChg>
        <pc:spChg chg="add mod">
          <ac:chgData name="최제환" userId="aab9ff4e-11e3-4a18-8697-a5221fda5d02" providerId="ADAL" clId="{235D4D74-BB2A-4B07-826E-F8CC9CC411CD}" dt="2022-12-23T17:39:42.177" v="2382" actId="1076"/>
          <ac:spMkLst>
            <pc:docMk/>
            <pc:sldMk cId="70749021" sldId="431"/>
            <ac:spMk id="86" creationId="{8666EE69-141D-841B-DB3C-CC7DC98903AA}"/>
          </ac:spMkLst>
        </pc:spChg>
        <pc:spChg chg="add mod">
          <ac:chgData name="최제환" userId="aab9ff4e-11e3-4a18-8697-a5221fda5d02" providerId="ADAL" clId="{235D4D74-BB2A-4B07-826E-F8CC9CC411CD}" dt="2022-12-23T17:39:33.655" v="2378" actId="1076"/>
          <ac:spMkLst>
            <pc:docMk/>
            <pc:sldMk cId="70749021" sldId="431"/>
            <ac:spMk id="87" creationId="{9525550E-331C-C5A0-EE43-4CDE4A1531FE}"/>
          </ac:spMkLst>
        </pc:spChg>
        <pc:spChg chg="mod">
          <ac:chgData name="최제환" userId="aab9ff4e-11e3-4a18-8697-a5221fda5d02" providerId="ADAL" clId="{235D4D74-BB2A-4B07-826E-F8CC9CC411CD}" dt="2022-12-23T17:26:25.914" v="2120" actId="20577"/>
          <ac:spMkLst>
            <pc:docMk/>
            <pc:sldMk cId="70749021" sldId="431"/>
            <ac:spMk id="90" creationId="{00000000-0000-0000-0000-000000000000}"/>
          </ac:spMkLst>
        </pc:spChg>
        <pc:cxnChg chg="add mod">
          <ac:chgData name="최제환" userId="aab9ff4e-11e3-4a18-8697-a5221fda5d02" providerId="ADAL" clId="{235D4D74-BB2A-4B07-826E-F8CC9CC411CD}" dt="2022-12-23T17:26:58.113" v="2128" actId="1076"/>
          <ac:cxnSpMkLst>
            <pc:docMk/>
            <pc:sldMk cId="70749021" sldId="431"/>
            <ac:cxnSpMk id="5" creationId="{E9744F41-7154-09D1-4101-D5D8FF59D0A7}"/>
          </ac:cxnSpMkLst>
        </pc:cxnChg>
        <pc:cxnChg chg="add mod">
          <ac:chgData name="최제환" userId="aab9ff4e-11e3-4a18-8697-a5221fda5d02" providerId="ADAL" clId="{235D4D74-BB2A-4B07-826E-F8CC9CC411CD}" dt="2022-12-23T17:28:51.090" v="2165" actId="14100"/>
          <ac:cxnSpMkLst>
            <pc:docMk/>
            <pc:sldMk cId="70749021" sldId="431"/>
            <ac:cxnSpMk id="18" creationId="{7E15D8F5-F106-DB6C-BA6B-9C056CB69C56}"/>
          </ac:cxnSpMkLst>
        </pc:cxnChg>
        <pc:cxnChg chg="add mod">
          <ac:chgData name="최제환" userId="aab9ff4e-11e3-4a18-8697-a5221fda5d02" providerId="ADAL" clId="{235D4D74-BB2A-4B07-826E-F8CC9CC411CD}" dt="2022-12-23T17:28:55.852" v="2169" actId="14100"/>
          <ac:cxnSpMkLst>
            <pc:docMk/>
            <pc:sldMk cId="70749021" sldId="431"/>
            <ac:cxnSpMk id="21" creationId="{ED1E36B8-FF6F-CA74-CD48-2495F5FC11C2}"/>
          </ac:cxnSpMkLst>
        </pc:cxnChg>
        <pc:cxnChg chg="add mod">
          <ac:chgData name="최제환" userId="aab9ff4e-11e3-4a18-8697-a5221fda5d02" providerId="ADAL" clId="{235D4D74-BB2A-4B07-826E-F8CC9CC411CD}" dt="2022-12-23T17:28:59.137" v="2172" actId="14100"/>
          <ac:cxnSpMkLst>
            <pc:docMk/>
            <pc:sldMk cId="70749021" sldId="431"/>
            <ac:cxnSpMk id="24" creationId="{37836F2B-DA3D-ADE1-E705-B8A9FBD0A550}"/>
          </ac:cxnSpMkLst>
        </pc:cxnChg>
        <pc:cxnChg chg="add mod">
          <ac:chgData name="최제환" userId="aab9ff4e-11e3-4a18-8697-a5221fda5d02" providerId="ADAL" clId="{235D4D74-BB2A-4B07-826E-F8CC9CC411CD}" dt="2022-12-23T17:29:02.760" v="2175" actId="14100"/>
          <ac:cxnSpMkLst>
            <pc:docMk/>
            <pc:sldMk cId="70749021" sldId="431"/>
            <ac:cxnSpMk id="26" creationId="{2FE4128D-BFCD-E153-B4CC-095A1F1A62E9}"/>
          </ac:cxnSpMkLst>
        </pc:cxnChg>
        <pc:cxnChg chg="add del mod">
          <ac:chgData name="최제환" userId="aab9ff4e-11e3-4a18-8697-a5221fda5d02" providerId="ADAL" clId="{235D4D74-BB2A-4B07-826E-F8CC9CC411CD}" dt="2022-12-23T17:35:33.139" v="2316" actId="478"/>
          <ac:cxnSpMkLst>
            <pc:docMk/>
            <pc:sldMk cId="70749021" sldId="431"/>
            <ac:cxnSpMk id="28" creationId="{708609ED-828D-FC04-BFDC-8853C19DF859}"/>
          </ac:cxnSpMkLst>
        </pc:cxnChg>
        <pc:cxnChg chg="add del mod">
          <ac:chgData name="최제환" userId="aab9ff4e-11e3-4a18-8697-a5221fda5d02" providerId="ADAL" clId="{235D4D74-BB2A-4B07-826E-F8CC9CC411CD}" dt="2022-12-23T17:35:32.485" v="2315" actId="478"/>
          <ac:cxnSpMkLst>
            <pc:docMk/>
            <pc:sldMk cId="70749021" sldId="431"/>
            <ac:cxnSpMk id="30" creationId="{A98A01C6-572A-3CCE-09BA-A476CD168930}"/>
          </ac:cxnSpMkLst>
        </pc:cxnChg>
        <pc:cxnChg chg="add mod">
          <ac:chgData name="최제환" userId="aab9ff4e-11e3-4a18-8697-a5221fda5d02" providerId="ADAL" clId="{235D4D74-BB2A-4B07-826E-F8CC9CC411CD}" dt="2022-12-23T17:29:19.245" v="2186" actId="14100"/>
          <ac:cxnSpMkLst>
            <pc:docMk/>
            <pc:sldMk cId="70749021" sldId="431"/>
            <ac:cxnSpMk id="33" creationId="{EB2CEAF1-ED05-F213-FD67-AFAE050C7A87}"/>
          </ac:cxnSpMkLst>
        </pc:cxnChg>
        <pc:cxnChg chg="add mod">
          <ac:chgData name="최제환" userId="aab9ff4e-11e3-4a18-8697-a5221fda5d02" providerId="ADAL" clId="{235D4D74-BB2A-4B07-826E-F8CC9CC411CD}" dt="2022-12-23T17:29:23.873" v="2189" actId="14100"/>
          <ac:cxnSpMkLst>
            <pc:docMk/>
            <pc:sldMk cId="70749021" sldId="431"/>
            <ac:cxnSpMk id="35" creationId="{8EB3F603-EAEB-EA57-333B-5493664A82A8}"/>
          </ac:cxnSpMkLst>
        </pc:cxnChg>
        <pc:cxnChg chg="add mod">
          <ac:chgData name="최제환" userId="aab9ff4e-11e3-4a18-8697-a5221fda5d02" providerId="ADAL" clId="{235D4D74-BB2A-4B07-826E-F8CC9CC411CD}" dt="2022-12-23T17:29:28.846" v="2192" actId="14100"/>
          <ac:cxnSpMkLst>
            <pc:docMk/>
            <pc:sldMk cId="70749021" sldId="431"/>
            <ac:cxnSpMk id="37" creationId="{4DCE0949-D304-B830-C1BC-8973CAD19313}"/>
          </ac:cxnSpMkLst>
        </pc:cxnChg>
        <pc:cxnChg chg="add mod">
          <ac:chgData name="최제환" userId="aab9ff4e-11e3-4a18-8697-a5221fda5d02" providerId="ADAL" clId="{235D4D74-BB2A-4B07-826E-F8CC9CC411CD}" dt="2022-12-23T17:29:32.469" v="2195" actId="14100"/>
          <ac:cxnSpMkLst>
            <pc:docMk/>
            <pc:sldMk cId="70749021" sldId="431"/>
            <ac:cxnSpMk id="39" creationId="{98D82FAA-0DAC-B4EE-9384-4015B01A156B}"/>
          </ac:cxnSpMkLst>
        </pc:cxnChg>
        <pc:cxnChg chg="add mod">
          <ac:chgData name="최제환" userId="aab9ff4e-11e3-4a18-8697-a5221fda5d02" providerId="ADAL" clId="{235D4D74-BB2A-4B07-826E-F8CC9CC411CD}" dt="2022-12-23T17:29:37.440" v="2199" actId="1076"/>
          <ac:cxnSpMkLst>
            <pc:docMk/>
            <pc:sldMk cId="70749021" sldId="431"/>
            <ac:cxnSpMk id="41" creationId="{DECE9CC3-F16B-6170-2A0E-BBFC646CAC73}"/>
          </ac:cxnSpMkLst>
        </pc:cxnChg>
        <pc:cxnChg chg="add mod">
          <ac:chgData name="최제환" userId="aab9ff4e-11e3-4a18-8697-a5221fda5d02" providerId="ADAL" clId="{235D4D74-BB2A-4B07-826E-F8CC9CC411CD}" dt="2022-12-23T17:30:59.082" v="2217" actId="1076"/>
          <ac:cxnSpMkLst>
            <pc:docMk/>
            <pc:sldMk cId="70749021" sldId="431"/>
            <ac:cxnSpMk id="55" creationId="{2CE8A009-3F28-8E01-4B34-4A3A62DBDD83}"/>
          </ac:cxnSpMkLst>
        </pc:cxnChg>
        <pc:cxnChg chg="add mod">
          <ac:chgData name="최제환" userId="aab9ff4e-11e3-4a18-8697-a5221fda5d02" providerId="ADAL" clId="{235D4D74-BB2A-4B07-826E-F8CC9CC411CD}" dt="2022-12-23T17:31:06.418" v="2221" actId="1076"/>
          <ac:cxnSpMkLst>
            <pc:docMk/>
            <pc:sldMk cId="70749021" sldId="431"/>
            <ac:cxnSpMk id="56" creationId="{8E34C5C1-10D8-1E70-E7CC-E52D5CC4612C}"/>
          </ac:cxnSpMkLst>
        </pc:cxnChg>
        <pc:cxnChg chg="add mod">
          <ac:chgData name="최제환" userId="aab9ff4e-11e3-4a18-8697-a5221fda5d02" providerId="ADAL" clId="{235D4D74-BB2A-4B07-826E-F8CC9CC411CD}" dt="2022-12-23T17:31:56.279" v="2238" actId="14100"/>
          <ac:cxnSpMkLst>
            <pc:docMk/>
            <pc:sldMk cId="70749021" sldId="431"/>
            <ac:cxnSpMk id="61" creationId="{4246410C-4E75-0F6E-2C31-E1D45BE156CD}"/>
          </ac:cxnSpMkLst>
        </pc:cxnChg>
        <pc:cxnChg chg="add mod">
          <ac:chgData name="최제환" userId="aab9ff4e-11e3-4a18-8697-a5221fda5d02" providerId="ADAL" clId="{235D4D74-BB2A-4B07-826E-F8CC9CC411CD}" dt="2022-12-23T17:32:01.476" v="2241" actId="14100"/>
          <ac:cxnSpMkLst>
            <pc:docMk/>
            <pc:sldMk cId="70749021" sldId="431"/>
            <ac:cxnSpMk id="63" creationId="{20589026-93E8-9DE6-AFCA-C220C70929CA}"/>
          </ac:cxnSpMkLst>
        </pc:cxnChg>
        <pc:cxnChg chg="add mod">
          <ac:chgData name="최제환" userId="aab9ff4e-11e3-4a18-8697-a5221fda5d02" providerId="ADAL" clId="{235D4D74-BB2A-4B07-826E-F8CC9CC411CD}" dt="2022-12-23T17:32:06.757" v="2244" actId="14100"/>
          <ac:cxnSpMkLst>
            <pc:docMk/>
            <pc:sldMk cId="70749021" sldId="431"/>
            <ac:cxnSpMk id="65" creationId="{0ED3FA65-9669-28BA-083B-2E3A4FDA91E5}"/>
          </ac:cxnSpMkLst>
        </pc:cxnChg>
        <pc:cxnChg chg="add mod">
          <ac:chgData name="최제환" userId="aab9ff4e-11e3-4a18-8697-a5221fda5d02" providerId="ADAL" clId="{235D4D74-BB2A-4B07-826E-F8CC9CC411CD}" dt="2022-12-23T17:32:40.156" v="2257" actId="14100"/>
          <ac:cxnSpMkLst>
            <pc:docMk/>
            <pc:sldMk cId="70749021" sldId="431"/>
            <ac:cxnSpMk id="73" creationId="{3311C464-B3F7-C5FD-B620-E3D10BCF5510}"/>
          </ac:cxnSpMkLst>
        </pc:cxnChg>
        <pc:cxnChg chg="add mod">
          <ac:chgData name="최제환" userId="aab9ff4e-11e3-4a18-8697-a5221fda5d02" providerId="ADAL" clId="{235D4D74-BB2A-4B07-826E-F8CC9CC411CD}" dt="2022-12-23T17:32:47.275" v="2261" actId="14100"/>
          <ac:cxnSpMkLst>
            <pc:docMk/>
            <pc:sldMk cId="70749021" sldId="431"/>
            <ac:cxnSpMk id="75" creationId="{C7520676-299E-F358-CC81-7ED6612FB942}"/>
          </ac:cxnSpMkLst>
        </pc:cxnChg>
        <pc:cxnChg chg="add del">
          <ac:chgData name="최제환" userId="aab9ff4e-11e3-4a18-8697-a5221fda5d02" providerId="ADAL" clId="{235D4D74-BB2A-4B07-826E-F8CC9CC411CD}" dt="2022-12-23T17:33:34.005" v="2299" actId="478"/>
          <ac:cxnSpMkLst>
            <pc:docMk/>
            <pc:sldMk cId="70749021" sldId="431"/>
            <ac:cxnSpMk id="83" creationId="{36614EF4-515B-C3C4-5D0E-DB32FD1A5AFD}"/>
          </ac:cxnSpMkLst>
        </pc:cxnChg>
      </pc:sldChg>
      <pc:sldChg chg="add ord">
        <pc:chgData name="최제환" userId="aab9ff4e-11e3-4a18-8697-a5221fda5d02" providerId="ADAL" clId="{235D4D74-BB2A-4B07-826E-F8CC9CC411CD}" dt="2022-12-23T17:44:26.436" v="2386"/>
        <pc:sldMkLst>
          <pc:docMk/>
          <pc:sldMk cId="2343415047" sldId="432"/>
        </pc:sldMkLst>
      </pc:sldChg>
    </pc:docChg>
  </pc:docChgLst>
  <pc:docChgLst>
    <pc:chgData name="최제환" userId="aab9ff4e-11e3-4a18-8697-a5221fda5d02" providerId="ADAL" clId="{72D03C91-6724-40F0-9A03-18206457B26D}"/>
    <pc:docChg chg="undo custSel addSld delSld modSld sldOrd">
      <pc:chgData name="최제환" userId="aab9ff4e-11e3-4a18-8697-a5221fda5d02" providerId="ADAL" clId="{72D03C91-6724-40F0-9A03-18206457B26D}" dt="2022-12-23T19:11:25.756" v="863" actId="20577"/>
      <pc:docMkLst>
        <pc:docMk/>
      </pc:docMkLst>
      <pc:sldChg chg="ord">
        <pc:chgData name="최제환" userId="aab9ff4e-11e3-4a18-8697-a5221fda5d02" providerId="ADAL" clId="{72D03C91-6724-40F0-9A03-18206457B26D}" dt="2022-12-21T15:34:12.898" v="119"/>
        <pc:sldMkLst>
          <pc:docMk/>
          <pc:sldMk cId="1844414049" sldId="273"/>
        </pc:sldMkLst>
      </pc:sldChg>
      <pc:sldChg chg="addSp modSp mod">
        <pc:chgData name="최제환" userId="aab9ff4e-11e3-4a18-8697-a5221fda5d02" providerId="ADAL" clId="{72D03C91-6724-40F0-9A03-18206457B26D}" dt="2022-12-23T18:45:01.801" v="196" actId="1076"/>
        <pc:sldMkLst>
          <pc:docMk/>
          <pc:sldMk cId="1037574440" sldId="342"/>
        </pc:sldMkLst>
        <pc:spChg chg="mod">
          <ac:chgData name="최제환" userId="aab9ff4e-11e3-4a18-8697-a5221fda5d02" providerId="ADAL" clId="{72D03C91-6724-40F0-9A03-18206457B26D}" dt="2022-12-23T18:44:13.507" v="168" actId="20577"/>
          <ac:spMkLst>
            <pc:docMk/>
            <pc:sldMk cId="1037574440" sldId="342"/>
            <ac:spMk id="90" creationId="{00000000-0000-0000-0000-000000000000}"/>
          </ac:spMkLst>
        </pc:spChg>
        <pc:spChg chg="mod">
          <ac:chgData name="최제환" userId="aab9ff4e-11e3-4a18-8697-a5221fda5d02" providerId="ADAL" clId="{72D03C91-6724-40F0-9A03-18206457B26D}" dt="2022-12-23T18:44:36.200" v="193" actId="20577"/>
          <ac:spMkLst>
            <pc:docMk/>
            <pc:sldMk cId="1037574440" sldId="342"/>
            <ac:spMk id="91" creationId="{00000000-0000-0000-0000-000000000000}"/>
          </ac:spMkLst>
        </pc:spChg>
        <pc:picChg chg="add mod">
          <ac:chgData name="최제환" userId="aab9ff4e-11e3-4a18-8697-a5221fda5d02" providerId="ADAL" clId="{72D03C91-6724-40F0-9A03-18206457B26D}" dt="2022-12-23T18:45:01.801" v="196" actId="1076"/>
          <ac:picMkLst>
            <pc:docMk/>
            <pc:sldMk cId="1037574440" sldId="342"/>
            <ac:picMk id="3" creationId="{5FDDD2DD-8A78-EFB6-3439-4F4AD807A4E5}"/>
          </ac:picMkLst>
        </pc:picChg>
      </pc:sldChg>
      <pc:sldChg chg="addSp modSp mod">
        <pc:chgData name="최제환" userId="aab9ff4e-11e3-4a18-8697-a5221fda5d02" providerId="ADAL" clId="{72D03C91-6724-40F0-9A03-18206457B26D}" dt="2022-12-21T15:00:38.005" v="95" actId="1076"/>
        <pc:sldMkLst>
          <pc:docMk/>
          <pc:sldMk cId="3647021395" sldId="382"/>
        </pc:sldMkLst>
        <pc:spChg chg="add mod">
          <ac:chgData name="최제환" userId="aab9ff4e-11e3-4a18-8697-a5221fda5d02" providerId="ADAL" clId="{72D03C91-6724-40F0-9A03-18206457B26D}" dt="2022-12-21T14:59:09.073" v="77" actId="207"/>
          <ac:spMkLst>
            <pc:docMk/>
            <pc:sldMk cId="3647021395" sldId="382"/>
            <ac:spMk id="17" creationId="{6765DC17-0FA9-D572-4F79-BD118F7EACF9}"/>
          </ac:spMkLst>
        </pc:spChg>
        <pc:spChg chg="add mod">
          <ac:chgData name="최제환" userId="aab9ff4e-11e3-4a18-8697-a5221fda5d02" providerId="ADAL" clId="{72D03C91-6724-40F0-9A03-18206457B26D}" dt="2022-12-21T14:59:35.019" v="81" actId="1076"/>
          <ac:spMkLst>
            <pc:docMk/>
            <pc:sldMk cId="3647021395" sldId="382"/>
            <ac:spMk id="18" creationId="{4125D94C-B262-C7DC-5DF8-72D85938D6C7}"/>
          </ac:spMkLst>
        </pc:spChg>
        <pc:spChg chg="add mod">
          <ac:chgData name="최제환" userId="aab9ff4e-11e3-4a18-8697-a5221fda5d02" providerId="ADAL" clId="{72D03C91-6724-40F0-9A03-18206457B26D}" dt="2022-12-21T14:59:40.118" v="84" actId="20577"/>
          <ac:spMkLst>
            <pc:docMk/>
            <pc:sldMk cId="3647021395" sldId="382"/>
            <ac:spMk id="19" creationId="{5CFAA4C3-6C1B-E459-E01A-F57859975B16}"/>
          </ac:spMkLst>
        </pc:spChg>
        <pc:spChg chg="add mod">
          <ac:chgData name="최제환" userId="aab9ff4e-11e3-4a18-8697-a5221fda5d02" providerId="ADAL" clId="{72D03C91-6724-40F0-9A03-18206457B26D}" dt="2022-12-21T15:00:00.696" v="90" actId="20577"/>
          <ac:spMkLst>
            <pc:docMk/>
            <pc:sldMk cId="3647021395" sldId="382"/>
            <ac:spMk id="23" creationId="{789A27AE-3F0D-EDD7-56AB-98916AA0E955}"/>
          </ac:spMkLst>
        </pc:spChg>
        <pc:spChg chg="mod">
          <ac:chgData name="최제환" userId="aab9ff4e-11e3-4a18-8697-a5221fda5d02" providerId="ADAL" clId="{72D03C91-6724-40F0-9A03-18206457B26D}" dt="2022-12-21T15:00:38.005" v="95" actId="1076"/>
          <ac:spMkLst>
            <pc:docMk/>
            <pc:sldMk cId="3647021395" sldId="382"/>
            <ac:spMk id="91" creationId="{00000000-0000-0000-0000-000000000000}"/>
          </ac:spMkLst>
        </pc:spChg>
        <pc:picChg chg="mod">
          <ac:chgData name="최제환" userId="aab9ff4e-11e3-4a18-8697-a5221fda5d02" providerId="ADAL" clId="{72D03C91-6724-40F0-9A03-18206457B26D}" dt="2022-12-21T14:45:54.027" v="59" actId="1076"/>
          <ac:picMkLst>
            <pc:docMk/>
            <pc:sldMk cId="3647021395" sldId="382"/>
            <ac:picMk id="5" creationId="{6AB147C4-F6D6-C107-40DA-C1544A8DF917}"/>
          </ac:picMkLst>
        </pc:picChg>
        <pc:cxnChg chg="add mod">
          <ac:chgData name="최제환" userId="aab9ff4e-11e3-4a18-8697-a5221fda5d02" providerId="ADAL" clId="{72D03C91-6724-40F0-9A03-18206457B26D}" dt="2022-12-21T14:59:13.636" v="78" actId="1076"/>
          <ac:cxnSpMkLst>
            <pc:docMk/>
            <pc:sldMk cId="3647021395" sldId="382"/>
            <ac:cxnSpMk id="3" creationId="{D04FC0F6-E0B3-D76C-A78C-A44078E8627F}"/>
          </ac:cxnSpMkLst>
        </pc:cxnChg>
        <pc:cxnChg chg="add mod">
          <ac:chgData name="최제환" userId="aab9ff4e-11e3-4a18-8697-a5221fda5d02" providerId="ADAL" clId="{72D03C91-6724-40F0-9A03-18206457B26D}" dt="2022-12-21T14:46:21.465" v="65" actId="1076"/>
          <ac:cxnSpMkLst>
            <pc:docMk/>
            <pc:sldMk cId="3647021395" sldId="382"/>
            <ac:cxnSpMk id="4" creationId="{227C3BA9-1AD9-8158-90C2-C973A8162629}"/>
          </ac:cxnSpMkLst>
        </pc:cxnChg>
        <pc:cxnChg chg="add mod">
          <ac:chgData name="최제환" userId="aab9ff4e-11e3-4a18-8697-a5221fda5d02" providerId="ADAL" clId="{72D03C91-6724-40F0-9A03-18206457B26D}" dt="2022-12-21T14:46:30.233" v="68" actId="14100"/>
          <ac:cxnSpMkLst>
            <pc:docMk/>
            <pc:sldMk cId="3647021395" sldId="382"/>
            <ac:cxnSpMk id="10" creationId="{F0A3E89A-BCA3-BF78-8F5E-CEFB5174ED79}"/>
          </ac:cxnSpMkLst>
        </pc:cxnChg>
        <pc:cxnChg chg="add mod">
          <ac:chgData name="최제환" userId="aab9ff4e-11e3-4a18-8697-a5221fda5d02" providerId="ADAL" clId="{72D03C91-6724-40F0-9A03-18206457B26D}" dt="2022-12-21T15:00:12.625" v="93" actId="14100"/>
          <ac:cxnSpMkLst>
            <pc:docMk/>
            <pc:sldMk cId="3647021395" sldId="382"/>
            <ac:cxnSpMk id="12" creationId="{CFAA0C99-CD76-A734-E0CD-609FD09CE5FF}"/>
          </ac:cxnSpMkLst>
        </pc:cxnChg>
        <pc:cxnChg chg="add mod">
          <ac:chgData name="최제환" userId="aab9ff4e-11e3-4a18-8697-a5221fda5d02" providerId="ADAL" clId="{72D03C91-6724-40F0-9A03-18206457B26D}" dt="2022-12-21T14:59:47.225" v="87" actId="14100"/>
          <ac:cxnSpMkLst>
            <pc:docMk/>
            <pc:sldMk cId="3647021395" sldId="382"/>
            <ac:cxnSpMk id="20" creationId="{D409DCCA-66E7-8B7B-A516-4363C52663D2}"/>
          </ac:cxnSpMkLst>
        </pc:cxnChg>
      </pc:sldChg>
      <pc:sldChg chg="modSp mod">
        <pc:chgData name="최제환" userId="aab9ff4e-11e3-4a18-8697-a5221fda5d02" providerId="ADAL" clId="{72D03C91-6724-40F0-9A03-18206457B26D}" dt="2022-12-23T19:11:25.756" v="863" actId="20577"/>
        <pc:sldMkLst>
          <pc:docMk/>
          <pc:sldMk cId="3592667069" sldId="397"/>
        </pc:sldMkLst>
        <pc:spChg chg="mod">
          <ac:chgData name="최제환" userId="aab9ff4e-11e3-4a18-8697-a5221fda5d02" providerId="ADAL" clId="{72D03C91-6724-40F0-9A03-18206457B26D}" dt="2022-12-23T19:11:25.756" v="863" actId="20577"/>
          <ac:spMkLst>
            <pc:docMk/>
            <pc:sldMk cId="3592667069" sldId="397"/>
            <ac:spMk id="2" creationId="{ED5D4315-7F0A-2863-1F78-6648C74CC549}"/>
          </ac:spMkLst>
        </pc:spChg>
      </pc:sldChg>
      <pc:sldChg chg="ord">
        <pc:chgData name="최제환" userId="aab9ff4e-11e3-4a18-8697-a5221fda5d02" providerId="ADAL" clId="{72D03C91-6724-40F0-9A03-18206457B26D}" dt="2022-12-21T15:34:12.898" v="119"/>
        <pc:sldMkLst>
          <pc:docMk/>
          <pc:sldMk cId="3906771072" sldId="398"/>
        </pc:sldMkLst>
      </pc:sldChg>
      <pc:sldChg chg="ord">
        <pc:chgData name="최제환" userId="aab9ff4e-11e3-4a18-8697-a5221fda5d02" providerId="ADAL" clId="{72D03C91-6724-40F0-9A03-18206457B26D}" dt="2022-12-21T15:34:12.898" v="119"/>
        <pc:sldMkLst>
          <pc:docMk/>
          <pc:sldMk cId="2911745197" sldId="399"/>
        </pc:sldMkLst>
      </pc:sldChg>
      <pc:sldChg chg="ord">
        <pc:chgData name="최제환" userId="aab9ff4e-11e3-4a18-8697-a5221fda5d02" providerId="ADAL" clId="{72D03C91-6724-40F0-9A03-18206457B26D}" dt="2022-12-21T15:34:12.898" v="119"/>
        <pc:sldMkLst>
          <pc:docMk/>
          <pc:sldMk cId="1765808319" sldId="400"/>
        </pc:sldMkLst>
      </pc:sldChg>
      <pc:sldChg chg="addSp delSp modSp mod">
        <pc:chgData name="최제환" userId="aab9ff4e-11e3-4a18-8697-a5221fda5d02" providerId="ADAL" clId="{72D03C91-6724-40F0-9A03-18206457B26D}" dt="2022-12-21T15:27:07.627" v="116" actId="478"/>
        <pc:sldMkLst>
          <pc:docMk/>
          <pc:sldMk cId="3643788958" sldId="402"/>
        </pc:sldMkLst>
        <pc:spChg chg="mod">
          <ac:chgData name="최제환" userId="aab9ff4e-11e3-4a18-8697-a5221fda5d02" providerId="ADAL" clId="{72D03C91-6724-40F0-9A03-18206457B26D}" dt="2022-12-21T15:23:57.033" v="107" actId="20577"/>
          <ac:spMkLst>
            <pc:docMk/>
            <pc:sldMk cId="3643788958" sldId="402"/>
            <ac:spMk id="91" creationId="{00000000-0000-0000-0000-000000000000}"/>
          </ac:spMkLst>
        </pc:spChg>
        <pc:cxnChg chg="add del mod">
          <ac:chgData name="최제환" userId="aab9ff4e-11e3-4a18-8697-a5221fda5d02" providerId="ADAL" clId="{72D03C91-6724-40F0-9A03-18206457B26D}" dt="2022-12-21T15:27:07.627" v="116" actId="478"/>
          <ac:cxnSpMkLst>
            <pc:docMk/>
            <pc:sldMk cId="3643788958" sldId="402"/>
            <ac:cxnSpMk id="4" creationId="{48BACDC5-E645-343D-6924-5A055A3528B8}"/>
          </ac:cxnSpMkLst>
        </pc:cxnChg>
      </pc:sldChg>
      <pc:sldChg chg="del">
        <pc:chgData name="최제환" userId="aab9ff4e-11e3-4a18-8697-a5221fda5d02" providerId="ADAL" clId="{72D03C91-6724-40F0-9A03-18206457B26D}" dt="2022-12-21T15:30:05.839" v="117" actId="47"/>
        <pc:sldMkLst>
          <pc:docMk/>
          <pc:sldMk cId="3941171358" sldId="404"/>
        </pc:sldMkLst>
      </pc:sldChg>
      <pc:sldChg chg="modSp mod">
        <pc:chgData name="최제환" userId="aab9ff4e-11e3-4a18-8697-a5221fda5d02" providerId="ADAL" clId="{72D03C91-6724-40F0-9A03-18206457B26D}" dt="2022-12-23T18:43:26.387" v="149" actId="6549"/>
        <pc:sldMkLst>
          <pc:docMk/>
          <pc:sldMk cId="3372683897" sldId="406"/>
        </pc:sldMkLst>
        <pc:spChg chg="mod">
          <ac:chgData name="최제환" userId="aab9ff4e-11e3-4a18-8697-a5221fda5d02" providerId="ADAL" clId="{72D03C91-6724-40F0-9A03-18206457B26D}" dt="2022-12-23T18:43:26.387" v="149" actId="6549"/>
          <ac:spMkLst>
            <pc:docMk/>
            <pc:sldMk cId="3372683897" sldId="406"/>
            <ac:spMk id="90" creationId="{00000000-0000-0000-0000-000000000000}"/>
          </ac:spMkLst>
        </pc:spChg>
      </pc:sldChg>
      <pc:sldChg chg="modSp mod">
        <pc:chgData name="최제환" userId="aab9ff4e-11e3-4a18-8697-a5221fda5d02" providerId="ADAL" clId="{72D03C91-6724-40F0-9A03-18206457B26D}" dt="2022-12-23T19:04:25.933" v="683" actId="1036"/>
        <pc:sldMkLst>
          <pc:docMk/>
          <pc:sldMk cId="2552641690" sldId="411"/>
        </pc:sldMkLst>
        <pc:spChg chg="mod">
          <ac:chgData name="최제환" userId="aab9ff4e-11e3-4a18-8697-a5221fda5d02" providerId="ADAL" clId="{72D03C91-6724-40F0-9A03-18206457B26D}" dt="2022-12-23T19:04:19.046" v="659" actId="20577"/>
          <ac:spMkLst>
            <pc:docMk/>
            <pc:sldMk cId="2552641690" sldId="411"/>
            <ac:spMk id="3" creationId="{B58CF0D5-C11F-4250-80DD-E9B751F834AF}"/>
          </ac:spMkLst>
        </pc:spChg>
        <pc:picChg chg="mod">
          <ac:chgData name="최제환" userId="aab9ff4e-11e3-4a18-8697-a5221fda5d02" providerId="ADAL" clId="{72D03C91-6724-40F0-9A03-18206457B26D}" dt="2022-12-23T19:04:25.933" v="683" actId="1036"/>
          <ac:picMkLst>
            <pc:docMk/>
            <pc:sldMk cId="2552641690" sldId="411"/>
            <ac:picMk id="6" creationId="{50585B39-AE3D-C9A9-B121-5559374EA82D}"/>
          </ac:picMkLst>
        </pc:picChg>
        <pc:picChg chg="mod">
          <ac:chgData name="최제환" userId="aab9ff4e-11e3-4a18-8697-a5221fda5d02" providerId="ADAL" clId="{72D03C91-6724-40F0-9A03-18206457B26D}" dt="2022-12-23T19:04:25.933" v="683" actId="1036"/>
          <ac:picMkLst>
            <pc:docMk/>
            <pc:sldMk cId="2552641690" sldId="411"/>
            <ac:picMk id="9" creationId="{4ED1D35B-FE5C-BC57-B15B-A9D776FD87EA}"/>
          </ac:picMkLst>
        </pc:picChg>
      </pc:sldChg>
      <pc:sldChg chg="delSp mod">
        <pc:chgData name="최제환" userId="aab9ff4e-11e3-4a18-8697-a5221fda5d02" providerId="ADAL" clId="{72D03C91-6724-40F0-9A03-18206457B26D}" dt="2022-12-23T18:38:17.846" v="120" actId="478"/>
        <pc:sldMkLst>
          <pc:docMk/>
          <pc:sldMk cId="1845354704" sldId="421"/>
        </pc:sldMkLst>
        <pc:spChg chg="del">
          <ac:chgData name="최제환" userId="aab9ff4e-11e3-4a18-8697-a5221fda5d02" providerId="ADAL" clId="{72D03C91-6724-40F0-9A03-18206457B26D}" dt="2022-12-23T18:38:17.846" v="120" actId="478"/>
          <ac:spMkLst>
            <pc:docMk/>
            <pc:sldMk cId="1845354704" sldId="421"/>
            <ac:spMk id="4" creationId="{3A06C90E-54D7-82CA-DCC7-32E2CABA3A15}"/>
          </ac:spMkLst>
        </pc:spChg>
      </pc:sldChg>
      <pc:sldChg chg="addSp delSp modSp mod">
        <pc:chgData name="최제환" userId="aab9ff4e-11e3-4a18-8697-a5221fda5d02" providerId="ADAL" clId="{72D03C91-6724-40F0-9A03-18206457B26D}" dt="2022-12-23T19:01:41.619" v="535" actId="20577"/>
        <pc:sldMkLst>
          <pc:docMk/>
          <pc:sldMk cId="2343415047" sldId="432"/>
        </pc:sldMkLst>
        <pc:spChg chg="mod">
          <ac:chgData name="최제환" userId="aab9ff4e-11e3-4a18-8697-a5221fda5d02" providerId="ADAL" clId="{72D03C91-6724-40F0-9A03-18206457B26D}" dt="2022-12-23T18:59:14.677" v="480" actId="20577"/>
          <ac:spMkLst>
            <pc:docMk/>
            <pc:sldMk cId="2343415047" sldId="432"/>
            <ac:spMk id="3" creationId="{B58CF0D5-C11F-4250-80DD-E9B751F834AF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" creationId="{7DB26EC9-C369-DBD2-B932-F16166CBFCBB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6" creationId="{FC19346B-5FCD-71DB-D89E-3E662C1278F1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7" creationId="{DFE2FFEE-4CAB-41C8-AA64-02507B045A8D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8" creationId="{960F1E3D-5C34-DEB8-8D9E-CAD3F34C4091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10" creationId="{5C816DBC-35C8-E87F-3719-72D33C34AAD1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12" creationId="{39288F46-AD7B-4463-0BF9-0C70A5F912A5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14" creationId="{C2A823D8-50CC-6FBF-6847-305307E7831A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15" creationId="{9FC490B8-2647-8C96-27E6-31E82BB70ED2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16" creationId="{F17B3689-4E55-0BAF-E879-2456CE9CE59E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17" creationId="{AA85758E-3F34-390F-28D7-349BAD0C63BB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18" creationId="{EE635782-73E5-505B-D982-D65908CED006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28" creationId="{33A11856-69E0-3EE7-E250-CD27BF8DE07B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29" creationId="{E62EFA8E-406E-C951-4B26-C2B6BB648234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0" creationId="{2063A346-7B73-EE66-F17D-A4CD73A2AC01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1" creationId="{62B13230-E1C9-A63F-DEBF-2AB4DB5C6F1A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2" creationId="{0CB63A8C-98FB-C283-840A-3D47600BEA27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3" creationId="{C42CF704-FB9C-A0D6-0234-189D985D073B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4" creationId="{801B5CB6-F9B8-51C1-96EC-1169D9289553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5" creationId="{099D8173-49B5-D57A-D822-68B8C47CD7D3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6" creationId="{648F0A25-70B6-F06B-A269-98863B7ECDF9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37" creationId="{D54F32AC-C26F-7005-9F57-DBF6A1135805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40" creationId="{7A3FDEC6-5EBD-3C75-4311-258873F3AC5E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41" creationId="{DF34624B-C910-1662-7073-B274D45D9D4D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45" creationId="{E0E3A6E5-672E-0F36-5700-78133BEE7C40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46" creationId="{8A8E7C19-52A6-CAB7-0987-E934B413F386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47" creationId="{C37F3A73-CACE-F61C-A516-B3BB78C692AF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48" creationId="{6A9720E6-BD14-F735-E3C7-C7F1B273B688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49" creationId="{CF6F010E-8B8E-2EEA-900F-05652C83F1C6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0" creationId="{3EF17F5D-BBE0-B3B7-3D7E-7763941C5DCC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3" creationId="{7CAC167A-1DD1-D4EB-E575-AF70F04CB938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4" creationId="{F838BF2B-51C3-C7EB-A7F3-A9DC017E998B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5" creationId="{ED7BA654-46C3-3E43-5776-1AD9F54F4E88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6" creationId="{6EED97FD-26B2-FCB3-1037-4B41CDFDF8BD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7" creationId="{153934E9-E453-A681-C9CE-AEC360959C83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8" creationId="{DB5005D2-CFDD-5A68-B592-F75E66F5D2EC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59" creationId="{154C6318-C3F1-2101-E503-8E27091C4C9C}"/>
          </ac:spMkLst>
        </pc:spChg>
        <pc:spChg chg="add mod">
          <ac:chgData name="최제환" userId="aab9ff4e-11e3-4a18-8697-a5221fda5d02" providerId="ADAL" clId="{72D03C91-6724-40F0-9A03-18206457B26D}" dt="2022-12-23T18:59:07.156" v="458"/>
          <ac:spMkLst>
            <pc:docMk/>
            <pc:sldMk cId="2343415047" sldId="432"/>
            <ac:spMk id="62" creationId="{6D35736B-EB91-102B-8305-78EF04320A61}"/>
          </ac:spMkLst>
        </pc:spChg>
        <pc:spChg chg="add del">
          <ac:chgData name="최제환" userId="aab9ff4e-11e3-4a18-8697-a5221fda5d02" providerId="ADAL" clId="{72D03C91-6724-40F0-9A03-18206457B26D}" dt="2022-12-23T18:59:27.457" v="482" actId="478"/>
          <ac:spMkLst>
            <pc:docMk/>
            <pc:sldMk cId="2343415047" sldId="432"/>
            <ac:spMk id="63" creationId="{F52A82D1-BA5C-B2A5-D00B-C775F1E796EB}"/>
          </ac:spMkLst>
        </pc:spChg>
        <pc:spChg chg="add mod">
          <ac:chgData name="최제환" userId="aab9ff4e-11e3-4a18-8697-a5221fda5d02" providerId="ADAL" clId="{72D03C91-6724-40F0-9A03-18206457B26D}" dt="2022-12-23T18:59:49.745" v="485" actId="208"/>
          <ac:spMkLst>
            <pc:docMk/>
            <pc:sldMk cId="2343415047" sldId="432"/>
            <ac:spMk id="64" creationId="{72043EB7-56B1-A215-B644-18F7AFF8A7D4}"/>
          </ac:spMkLst>
        </pc:spChg>
        <pc:spChg chg="add mod">
          <ac:chgData name="최제환" userId="aab9ff4e-11e3-4a18-8697-a5221fda5d02" providerId="ADAL" clId="{72D03C91-6724-40F0-9A03-18206457B26D}" dt="2022-12-23T18:59:54.995" v="487" actId="1076"/>
          <ac:spMkLst>
            <pc:docMk/>
            <pc:sldMk cId="2343415047" sldId="432"/>
            <ac:spMk id="65" creationId="{A9E92245-628A-1FD2-6BC5-4A97CFAC4040}"/>
          </ac:spMkLst>
        </pc:spChg>
        <pc:spChg chg="add mod">
          <ac:chgData name="최제환" userId="aab9ff4e-11e3-4a18-8697-a5221fda5d02" providerId="ADAL" clId="{72D03C91-6724-40F0-9A03-18206457B26D}" dt="2022-12-23T18:59:59.140" v="489" actId="1076"/>
          <ac:spMkLst>
            <pc:docMk/>
            <pc:sldMk cId="2343415047" sldId="432"/>
            <ac:spMk id="66" creationId="{AFBC63FC-130C-EF95-FE06-084C1A5F0D0F}"/>
          </ac:spMkLst>
        </pc:spChg>
        <pc:spChg chg="add mod">
          <ac:chgData name="최제환" userId="aab9ff4e-11e3-4a18-8697-a5221fda5d02" providerId="ADAL" clId="{72D03C91-6724-40F0-9A03-18206457B26D}" dt="2022-12-23T19:00:04.931" v="491" actId="1076"/>
          <ac:spMkLst>
            <pc:docMk/>
            <pc:sldMk cId="2343415047" sldId="432"/>
            <ac:spMk id="67" creationId="{96F3BF6E-CE7F-7B14-6914-BB333F5AA13A}"/>
          </ac:spMkLst>
        </pc:spChg>
        <pc:spChg chg="add mod">
          <ac:chgData name="최제환" userId="aab9ff4e-11e3-4a18-8697-a5221fda5d02" providerId="ADAL" clId="{72D03C91-6724-40F0-9A03-18206457B26D}" dt="2022-12-23T19:00:08.571" v="493" actId="1076"/>
          <ac:spMkLst>
            <pc:docMk/>
            <pc:sldMk cId="2343415047" sldId="432"/>
            <ac:spMk id="68" creationId="{29EE72C1-27AF-E94E-E2CD-A3E45BCA84B7}"/>
          </ac:spMkLst>
        </pc:spChg>
        <pc:spChg chg="add mod">
          <ac:chgData name="최제환" userId="aab9ff4e-11e3-4a18-8697-a5221fda5d02" providerId="ADAL" clId="{72D03C91-6724-40F0-9A03-18206457B26D}" dt="2022-12-23T19:00:13.179" v="495" actId="1076"/>
          <ac:spMkLst>
            <pc:docMk/>
            <pc:sldMk cId="2343415047" sldId="432"/>
            <ac:spMk id="69" creationId="{DF4384E9-76C7-2A4F-3CC7-30469358C7E0}"/>
          </ac:spMkLst>
        </pc:spChg>
        <pc:spChg chg="add mod">
          <ac:chgData name="최제환" userId="aab9ff4e-11e3-4a18-8697-a5221fda5d02" providerId="ADAL" clId="{72D03C91-6724-40F0-9A03-18206457B26D}" dt="2022-12-23T19:00:16.828" v="497" actId="1076"/>
          <ac:spMkLst>
            <pc:docMk/>
            <pc:sldMk cId="2343415047" sldId="432"/>
            <ac:spMk id="70" creationId="{21559013-7518-1E6B-1D30-6B022F455FF7}"/>
          </ac:spMkLst>
        </pc:spChg>
        <pc:spChg chg="add mod">
          <ac:chgData name="최제환" userId="aab9ff4e-11e3-4a18-8697-a5221fda5d02" providerId="ADAL" clId="{72D03C91-6724-40F0-9A03-18206457B26D}" dt="2022-12-23T19:00:26.995" v="499" actId="1076"/>
          <ac:spMkLst>
            <pc:docMk/>
            <pc:sldMk cId="2343415047" sldId="432"/>
            <ac:spMk id="71" creationId="{C0E7DACF-ABD6-1A99-C9DF-F8CFD7C54C10}"/>
          </ac:spMkLst>
        </pc:spChg>
        <pc:spChg chg="add mod">
          <ac:chgData name="최제환" userId="aab9ff4e-11e3-4a18-8697-a5221fda5d02" providerId="ADAL" clId="{72D03C91-6724-40F0-9A03-18206457B26D}" dt="2022-12-23T19:00:41.196" v="501" actId="1076"/>
          <ac:spMkLst>
            <pc:docMk/>
            <pc:sldMk cId="2343415047" sldId="432"/>
            <ac:spMk id="72" creationId="{A9CEA54A-FE33-DD89-58FD-A9599E00A3BB}"/>
          </ac:spMkLst>
        </pc:spChg>
        <pc:spChg chg="add mod">
          <ac:chgData name="최제환" userId="aab9ff4e-11e3-4a18-8697-a5221fda5d02" providerId="ADAL" clId="{72D03C91-6724-40F0-9A03-18206457B26D}" dt="2022-12-23T19:00:44.099" v="503" actId="1076"/>
          <ac:spMkLst>
            <pc:docMk/>
            <pc:sldMk cId="2343415047" sldId="432"/>
            <ac:spMk id="73" creationId="{2FB65DE2-0A7D-4F72-06AC-482C1C06592C}"/>
          </ac:spMkLst>
        </pc:spChg>
        <pc:spChg chg="add mod">
          <ac:chgData name="최제환" userId="aab9ff4e-11e3-4a18-8697-a5221fda5d02" providerId="ADAL" clId="{72D03C91-6724-40F0-9A03-18206457B26D}" dt="2022-12-23T19:00:51.004" v="505" actId="1076"/>
          <ac:spMkLst>
            <pc:docMk/>
            <pc:sldMk cId="2343415047" sldId="432"/>
            <ac:spMk id="74" creationId="{AB8D083C-8960-0BCA-89D5-07D423CE05A0}"/>
          </ac:spMkLst>
        </pc:spChg>
        <pc:spChg chg="add mod">
          <ac:chgData name="최제환" userId="aab9ff4e-11e3-4a18-8697-a5221fda5d02" providerId="ADAL" clId="{72D03C91-6724-40F0-9A03-18206457B26D}" dt="2022-12-23T19:00:55.436" v="507" actId="1076"/>
          <ac:spMkLst>
            <pc:docMk/>
            <pc:sldMk cId="2343415047" sldId="432"/>
            <ac:spMk id="75" creationId="{6CEDE67B-2C55-413D-B255-6A24CE3BAE65}"/>
          </ac:spMkLst>
        </pc:spChg>
        <pc:spChg chg="add mod">
          <ac:chgData name="최제환" userId="aab9ff4e-11e3-4a18-8697-a5221fda5d02" providerId="ADAL" clId="{72D03C91-6724-40F0-9A03-18206457B26D}" dt="2022-12-23T19:00:58.819" v="509" actId="1076"/>
          <ac:spMkLst>
            <pc:docMk/>
            <pc:sldMk cId="2343415047" sldId="432"/>
            <ac:spMk id="76" creationId="{79B8FB25-4E87-2A97-EBE2-0C3652F6F3AD}"/>
          </ac:spMkLst>
        </pc:spChg>
        <pc:spChg chg="add mod">
          <ac:chgData name="최제환" userId="aab9ff4e-11e3-4a18-8697-a5221fda5d02" providerId="ADAL" clId="{72D03C91-6724-40F0-9A03-18206457B26D}" dt="2022-12-23T19:01:01.364" v="511" actId="1076"/>
          <ac:spMkLst>
            <pc:docMk/>
            <pc:sldMk cId="2343415047" sldId="432"/>
            <ac:spMk id="77" creationId="{364387F2-B04A-DA75-9E35-24B349690111}"/>
          </ac:spMkLst>
        </pc:spChg>
        <pc:spChg chg="add mod">
          <ac:chgData name="최제환" userId="aab9ff4e-11e3-4a18-8697-a5221fda5d02" providerId="ADAL" clId="{72D03C91-6724-40F0-9A03-18206457B26D}" dt="2022-12-23T19:01:04.043" v="513" actId="1076"/>
          <ac:spMkLst>
            <pc:docMk/>
            <pc:sldMk cId="2343415047" sldId="432"/>
            <ac:spMk id="78" creationId="{8F188E7B-C879-A71D-C82B-791593AABEA2}"/>
          </ac:spMkLst>
        </pc:spChg>
        <pc:spChg chg="add mod">
          <ac:chgData name="최제환" userId="aab9ff4e-11e3-4a18-8697-a5221fda5d02" providerId="ADAL" clId="{72D03C91-6724-40F0-9A03-18206457B26D}" dt="2022-12-23T19:01:06.435" v="515" actId="1076"/>
          <ac:spMkLst>
            <pc:docMk/>
            <pc:sldMk cId="2343415047" sldId="432"/>
            <ac:spMk id="79" creationId="{153CE9E1-E53E-F5E0-6912-4C2B1F5BF9BB}"/>
          </ac:spMkLst>
        </pc:spChg>
        <pc:spChg chg="add mod">
          <ac:chgData name="최제환" userId="aab9ff4e-11e3-4a18-8697-a5221fda5d02" providerId="ADAL" clId="{72D03C91-6724-40F0-9A03-18206457B26D}" dt="2022-12-23T19:01:09.035" v="517" actId="1076"/>
          <ac:spMkLst>
            <pc:docMk/>
            <pc:sldMk cId="2343415047" sldId="432"/>
            <ac:spMk id="80" creationId="{82B10872-FEFC-B0AC-6F8C-AD8064C8B48F}"/>
          </ac:spMkLst>
        </pc:spChg>
        <pc:spChg chg="add mod">
          <ac:chgData name="최제환" userId="aab9ff4e-11e3-4a18-8697-a5221fda5d02" providerId="ADAL" clId="{72D03C91-6724-40F0-9A03-18206457B26D}" dt="2022-12-23T19:01:11.403" v="519" actId="1076"/>
          <ac:spMkLst>
            <pc:docMk/>
            <pc:sldMk cId="2343415047" sldId="432"/>
            <ac:spMk id="81" creationId="{169629B7-5C06-92B6-CF9D-A334CD3F27E4}"/>
          </ac:spMkLst>
        </pc:spChg>
        <pc:spChg chg="add mod">
          <ac:chgData name="최제환" userId="aab9ff4e-11e3-4a18-8697-a5221fda5d02" providerId="ADAL" clId="{72D03C91-6724-40F0-9A03-18206457B26D}" dt="2022-12-23T19:01:14.572" v="521" actId="1076"/>
          <ac:spMkLst>
            <pc:docMk/>
            <pc:sldMk cId="2343415047" sldId="432"/>
            <ac:spMk id="82" creationId="{B1DDE5E5-2993-46FF-DBA3-D928FBB62AC7}"/>
          </ac:spMkLst>
        </pc:spChg>
        <pc:spChg chg="add mod">
          <ac:chgData name="최제환" userId="aab9ff4e-11e3-4a18-8697-a5221fda5d02" providerId="ADAL" clId="{72D03C91-6724-40F0-9A03-18206457B26D}" dt="2022-12-23T19:01:17.283" v="523" actId="1076"/>
          <ac:spMkLst>
            <pc:docMk/>
            <pc:sldMk cId="2343415047" sldId="432"/>
            <ac:spMk id="83" creationId="{E346A76C-A7FC-CC8D-EE9F-35B2B90AEAB4}"/>
          </ac:spMkLst>
        </pc:spChg>
        <pc:spChg chg="mod">
          <ac:chgData name="최제환" userId="aab9ff4e-11e3-4a18-8697-a5221fda5d02" providerId="ADAL" clId="{72D03C91-6724-40F0-9A03-18206457B26D}" dt="2022-12-23T18:43:22.941" v="148" actId="6549"/>
          <ac:spMkLst>
            <pc:docMk/>
            <pc:sldMk cId="2343415047" sldId="432"/>
            <ac:spMk id="90" creationId="{00000000-0000-0000-0000-000000000000}"/>
          </ac:spMkLst>
        </pc:spChg>
        <pc:spChg chg="add mod">
          <ac:chgData name="최제환" userId="aab9ff4e-11e3-4a18-8697-a5221fda5d02" providerId="ADAL" clId="{72D03C91-6724-40F0-9A03-18206457B26D}" dt="2022-12-23T19:01:41.619" v="535" actId="20577"/>
          <ac:spMkLst>
            <pc:docMk/>
            <pc:sldMk cId="2343415047" sldId="432"/>
            <ac:spMk id="93" creationId="{CCD2E25E-84D3-0243-9182-A91D18E0F3E3}"/>
          </ac:spMkLst>
        </pc:spChg>
        <pc:picChg chg="del">
          <ac:chgData name="최제환" userId="aab9ff4e-11e3-4a18-8697-a5221fda5d02" providerId="ADAL" clId="{72D03C91-6724-40F0-9A03-18206457B26D}" dt="2022-12-23T18:46:47.795" v="329" actId="478"/>
          <ac:picMkLst>
            <pc:docMk/>
            <pc:sldMk cId="2343415047" sldId="432"/>
            <ac:picMk id="9" creationId="{9FF8DC47-32C7-5550-5E0A-45876D8E8EE2}"/>
          </ac:picMkLst>
        </pc:picChg>
        <pc:picChg chg="del mod">
          <ac:chgData name="최제환" userId="aab9ff4e-11e3-4a18-8697-a5221fda5d02" providerId="ADAL" clId="{72D03C91-6724-40F0-9A03-18206457B26D}" dt="2022-12-23T18:46:47.564" v="328" actId="478"/>
          <ac:picMkLst>
            <pc:docMk/>
            <pc:sldMk cId="2343415047" sldId="432"/>
            <ac:picMk id="11" creationId="{D5EEAD24-10F0-142F-2726-9FFAA1BDAE78}"/>
          </ac:picMkLst>
        </pc:picChg>
        <pc:picChg chg="del">
          <ac:chgData name="최제환" userId="aab9ff4e-11e3-4a18-8697-a5221fda5d02" providerId="ADAL" clId="{72D03C91-6724-40F0-9A03-18206457B26D}" dt="2022-12-23T18:47:40.139" v="330" actId="478"/>
          <ac:picMkLst>
            <pc:docMk/>
            <pc:sldMk cId="2343415047" sldId="432"/>
            <ac:picMk id="13" creationId="{ABEC8F29-3620-AEBB-B5F0-579DBC37EDB5}"/>
          </ac:picMkLst>
        </pc:pic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4" creationId="{D21D649E-68B3-54F9-6E43-53CD8AA1CDD8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19" creationId="{8B7DF414-47B2-8D58-CAB8-173920C88DB4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0" creationId="{85D1A43C-8FBC-BCB3-889C-1810769048C0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1" creationId="{2F5389E3-AB88-C7E4-7B94-A2662E87DFA6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2" creationId="{61771866-8D7E-E677-50FB-04C094DD2B85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3" creationId="{F8212665-8E78-C6DA-5F5C-880611362D68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4" creationId="{988759DD-A5DA-E211-A1D8-A323252CDA64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5" creationId="{9D6CB466-4FCB-67EA-031D-5EB42B3CF8DC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6" creationId="{0332054E-F3EB-328B-4ED1-F9A49850FA5F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27" creationId="{1CD19E75-CE29-66DC-4FA3-C07DFDBE3142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38" creationId="{5C57F259-428B-5FFE-471B-BAF8E4FCA1F9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39" creationId="{66EA5E49-E562-2124-A88E-55B9C48DAF1C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42" creationId="{21C879F0-61B4-CF80-D9CB-D4DCBCA7687D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43" creationId="{66CBEAE9-8673-4955-E13D-0C48120CA2AE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44" creationId="{798E1B25-0DD5-DFF5-9E3E-CD1E0454BB3A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51" creationId="{DDC5DDA1-D4BF-297E-D4EA-7FB309BB5492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52" creationId="{F14E12D7-0C70-57EA-47A5-A6D177A0DC3D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60" creationId="{64CACC35-7C2B-100B-D4C1-CE21EA5D1ED3}"/>
          </ac:cxnSpMkLst>
        </pc:cxnChg>
        <pc:cxnChg chg="add mod">
          <ac:chgData name="최제환" userId="aab9ff4e-11e3-4a18-8697-a5221fda5d02" providerId="ADAL" clId="{72D03C91-6724-40F0-9A03-18206457B26D}" dt="2022-12-23T18:59:07.156" v="458"/>
          <ac:cxnSpMkLst>
            <pc:docMk/>
            <pc:sldMk cId="2343415047" sldId="432"/>
            <ac:cxnSpMk id="61" creationId="{59CEF738-6D10-D268-EAF8-6F1D19200D6E}"/>
          </ac:cxnSpMkLst>
        </pc:cxnChg>
        <pc:cxnChg chg="add mod">
          <ac:chgData name="최제환" userId="aab9ff4e-11e3-4a18-8697-a5221fda5d02" providerId="ADAL" clId="{72D03C91-6724-40F0-9A03-18206457B26D}" dt="2022-12-23T19:01:29.772" v="528" actId="14100"/>
          <ac:cxnSpMkLst>
            <pc:docMk/>
            <pc:sldMk cId="2343415047" sldId="432"/>
            <ac:cxnSpMk id="84" creationId="{B010712E-9321-97FE-273E-F93E57C532F0}"/>
          </ac:cxnSpMkLst>
        </pc:cxnChg>
        <pc:cxnChg chg="add mod">
          <ac:chgData name="최제환" userId="aab9ff4e-11e3-4a18-8697-a5221fda5d02" providerId="ADAL" clId="{72D03C91-6724-40F0-9A03-18206457B26D}" dt="2022-12-23T19:01:37.051" v="531" actId="14100"/>
          <ac:cxnSpMkLst>
            <pc:docMk/>
            <pc:sldMk cId="2343415047" sldId="432"/>
            <ac:cxnSpMk id="88" creationId="{410BF443-2C61-9C8D-A884-3D76C1907CA3}"/>
          </ac:cxnSpMkLst>
        </pc:cxnChg>
      </pc:sldChg>
      <pc:sldChg chg="addSp modSp add mod">
        <pc:chgData name="최제환" userId="aab9ff4e-11e3-4a18-8697-a5221fda5d02" providerId="ADAL" clId="{72D03C91-6724-40F0-9A03-18206457B26D}" dt="2022-12-23T18:41:07.313" v="135" actId="20577"/>
        <pc:sldMkLst>
          <pc:docMk/>
          <pc:sldMk cId="2569095200" sldId="433"/>
        </pc:sldMkLst>
        <pc:spChg chg="add mod">
          <ac:chgData name="최제환" userId="aab9ff4e-11e3-4a18-8697-a5221fda5d02" providerId="ADAL" clId="{72D03C91-6724-40F0-9A03-18206457B26D}" dt="2022-12-23T18:40:52.506" v="129" actId="1076"/>
          <ac:spMkLst>
            <pc:docMk/>
            <pc:sldMk cId="2569095200" sldId="433"/>
            <ac:spMk id="22" creationId="{289BD7C6-2F9F-DDE7-0A1B-27D412740CB4}"/>
          </ac:spMkLst>
        </pc:spChg>
        <pc:spChg chg="mod">
          <ac:chgData name="최제환" userId="aab9ff4e-11e3-4a18-8697-a5221fda5d02" providerId="ADAL" clId="{72D03C91-6724-40F0-9A03-18206457B26D}" dt="2022-12-23T18:40:54.630" v="130" actId="1076"/>
          <ac:spMkLst>
            <pc:docMk/>
            <pc:sldMk cId="2569095200" sldId="433"/>
            <ac:spMk id="48" creationId="{CE4F2435-1B1D-D1C1-9B7F-F694513C1FF7}"/>
          </ac:spMkLst>
        </pc:spChg>
        <pc:spChg chg="mod">
          <ac:chgData name="최제환" userId="aab9ff4e-11e3-4a18-8697-a5221fda5d02" providerId="ADAL" clId="{72D03C91-6724-40F0-9A03-18206457B26D}" dt="2022-12-23T18:41:07.313" v="135" actId="20577"/>
          <ac:spMkLst>
            <pc:docMk/>
            <pc:sldMk cId="2569095200" sldId="433"/>
            <ac:spMk id="85" creationId="{8D8F3D8A-A819-062C-2E06-61177850A942}"/>
          </ac:spMkLst>
        </pc:spChg>
        <pc:spChg chg="mod">
          <ac:chgData name="최제환" userId="aab9ff4e-11e3-4a18-8697-a5221fda5d02" providerId="ADAL" clId="{72D03C91-6724-40F0-9A03-18206457B26D}" dt="2022-12-23T18:41:03.101" v="133" actId="20577"/>
          <ac:spMkLst>
            <pc:docMk/>
            <pc:sldMk cId="2569095200" sldId="433"/>
            <ac:spMk id="86" creationId="{8666EE69-141D-841B-DB3C-CC7DC98903AA}"/>
          </ac:spMkLst>
        </pc:spChg>
        <pc:cxnChg chg="add mod">
          <ac:chgData name="최제환" userId="aab9ff4e-11e3-4a18-8697-a5221fda5d02" providerId="ADAL" clId="{72D03C91-6724-40F0-9A03-18206457B26D}" dt="2022-12-23T18:40:59.200" v="131" actId="14100"/>
          <ac:cxnSpMkLst>
            <pc:docMk/>
            <pc:sldMk cId="2569095200" sldId="433"/>
            <ac:cxnSpMk id="3" creationId="{68D93E44-6D7D-ADDF-AF93-92E2E8338250}"/>
          </ac:cxnSpMkLst>
        </pc:cxnChg>
        <pc:cxnChg chg="add mod">
          <ac:chgData name="최제환" userId="aab9ff4e-11e3-4a18-8697-a5221fda5d02" providerId="ADAL" clId="{72D03C91-6724-40F0-9A03-18206457B26D}" dt="2022-12-23T18:40:48.880" v="127" actId="14100"/>
          <ac:cxnSpMkLst>
            <pc:docMk/>
            <pc:sldMk cId="2569095200" sldId="433"/>
            <ac:cxnSpMk id="19" creationId="{FBAE914F-6D75-F237-13A4-577C526065C6}"/>
          </ac:cxnSpMkLst>
        </pc:cxnChg>
      </pc:sldChg>
      <pc:sldChg chg="add">
        <pc:chgData name="최제환" userId="aab9ff4e-11e3-4a18-8697-a5221fda5d02" providerId="ADAL" clId="{72D03C91-6724-40F0-9A03-18206457B26D}" dt="2022-12-23T18:43:31.778" v="150"/>
        <pc:sldMkLst>
          <pc:docMk/>
          <pc:sldMk cId="402728" sldId="434"/>
        </pc:sldMkLst>
      </pc:sldChg>
    </pc:docChg>
  </pc:docChgLst>
  <pc:docChgLst>
    <pc:chgData name="전기전자정보시스템공학전공 최제환" userId="aab9ff4e-11e3-4a18-8697-a5221fda5d02" providerId="ADAL" clId="{235D4D74-BB2A-4B07-826E-F8CC9CC411CD}"/>
    <pc:docChg chg="undo custSel addSld modSld sldOrd">
      <pc:chgData name="전기전자정보시스템공학전공 최제환" userId="aab9ff4e-11e3-4a18-8697-a5221fda5d02" providerId="ADAL" clId="{235D4D74-BB2A-4B07-826E-F8CC9CC411CD}" dt="2022-12-19T16:49:33.383" v="3128" actId="20577"/>
      <pc:docMkLst>
        <pc:docMk/>
      </pc:docMkLst>
      <pc:sldChg chg="addSp delSp modSp add mod">
        <pc:chgData name="전기전자정보시스템공학전공 최제환" userId="aab9ff4e-11e3-4a18-8697-a5221fda5d02" providerId="ADAL" clId="{235D4D74-BB2A-4B07-826E-F8CC9CC411CD}" dt="2022-12-19T09:11:43.177" v="1321" actId="478"/>
        <pc:sldMkLst>
          <pc:docMk/>
          <pc:sldMk cId="1844414049" sldId="273"/>
        </pc:sldMkLst>
        <pc:spChg chg="del mod">
          <ac:chgData name="전기전자정보시스템공학전공 최제환" userId="aab9ff4e-11e3-4a18-8697-a5221fda5d02" providerId="ADAL" clId="{235D4D74-BB2A-4B07-826E-F8CC9CC411CD}" dt="2022-12-19T09:11:43.177" v="1321" actId="478"/>
          <ac:spMkLst>
            <pc:docMk/>
            <pc:sldMk cId="1844414049" sldId="273"/>
            <ac:spMk id="5" creationId="{A0241B70-CA31-4569-9F24-83F813B7A6F4}"/>
          </ac:spMkLst>
        </pc:spChg>
        <pc:spChg chg="del">
          <ac:chgData name="전기전자정보시스템공학전공 최제환" userId="aab9ff4e-11e3-4a18-8697-a5221fda5d02" providerId="ADAL" clId="{235D4D74-BB2A-4B07-826E-F8CC9CC411CD}" dt="2022-12-14T02:25:23.680" v="178" actId="478"/>
          <ac:spMkLst>
            <pc:docMk/>
            <pc:sldMk cId="1844414049" sldId="273"/>
            <ac:spMk id="10" creationId="{5719D5A3-2DF9-6687-7371-AEC9DF40D3E3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4T02:26:29.328" v="214" actId="1036"/>
          <ac:spMkLst>
            <pc:docMk/>
            <pc:sldMk cId="1844414049" sldId="273"/>
            <ac:spMk id="11" creationId="{3F7145C7-BE6A-7CBD-29E4-4479A9B82F15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4T02:26:29.328" v="214" actId="1036"/>
          <ac:spMkLst>
            <pc:docMk/>
            <pc:sldMk cId="1844414049" sldId="273"/>
            <ac:spMk id="12" creationId="{2CA88A89-B3E9-BB56-BB01-4C4A62DCEAF5}"/>
          </ac:spMkLst>
        </pc:spChg>
        <pc:spChg chg="del mod">
          <ac:chgData name="전기전자정보시스템공학전공 최제환" userId="aab9ff4e-11e3-4a18-8697-a5221fda5d02" providerId="ADAL" clId="{235D4D74-BB2A-4B07-826E-F8CC9CC411CD}" dt="2022-12-14T02:25:45.717" v="189" actId="478"/>
          <ac:spMkLst>
            <pc:docMk/>
            <pc:sldMk cId="1844414049" sldId="273"/>
            <ac:spMk id="13" creationId="{45DD21AF-BCDF-EC43-764D-63154B9929FC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4T02:25:20.648" v="177" actId="20577"/>
          <ac:spMkLst>
            <pc:docMk/>
            <pc:sldMk cId="1844414049" sldId="273"/>
            <ac:spMk id="91" creationId="{00000000-0000-0000-0000-000000000000}"/>
          </ac:spMkLst>
        </pc:spChg>
        <pc:picChg chg="add del mod">
          <ac:chgData name="전기전자정보시스템공학전공 최제환" userId="aab9ff4e-11e3-4a18-8697-a5221fda5d02" providerId="ADAL" clId="{235D4D74-BB2A-4B07-826E-F8CC9CC411CD}" dt="2022-12-14T02:26:31.321" v="215" actId="478"/>
          <ac:picMkLst>
            <pc:docMk/>
            <pc:sldMk cId="1844414049" sldId="273"/>
            <ac:picMk id="3" creationId="{F388B6EF-0780-477B-0A6B-D643747285F8}"/>
          </ac:picMkLst>
        </pc:picChg>
        <pc:cxnChg chg="add mod">
          <ac:chgData name="전기전자정보시스템공학전공 최제환" userId="aab9ff4e-11e3-4a18-8697-a5221fda5d02" providerId="ADAL" clId="{235D4D74-BB2A-4B07-826E-F8CC9CC411CD}" dt="2022-12-14T02:26:29.328" v="214" actId="1036"/>
          <ac:cxnSpMkLst>
            <pc:docMk/>
            <pc:sldMk cId="1844414049" sldId="273"/>
            <ac:cxnSpMk id="6" creationId="{F8050947-E838-9563-8D4F-47C271164689}"/>
          </ac:cxnSpMkLst>
        </pc:cxnChg>
        <pc:cxnChg chg="add del">
          <ac:chgData name="전기전자정보시스템공학전공 최제환" userId="aab9ff4e-11e3-4a18-8697-a5221fda5d02" providerId="ADAL" clId="{235D4D74-BB2A-4B07-826E-F8CC9CC411CD}" dt="2022-12-14T02:25:35.008" v="185" actId="478"/>
          <ac:cxnSpMkLst>
            <pc:docMk/>
            <pc:sldMk cId="1844414049" sldId="273"/>
            <ac:cxnSpMk id="7" creationId="{379895F6-C47E-189D-A167-530849A7CC3E}"/>
          </ac:cxnSpMkLst>
        </pc:cxnChg>
        <pc:cxnChg chg="add del mod">
          <ac:chgData name="전기전자정보시스템공학전공 최제환" userId="aab9ff4e-11e3-4a18-8697-a5221fda5d02" providerId="ADAL" clId="{235D4D74-BB2A-4B07-826E-F8CC9CC411CD}" dt="2022-12-14T02:26:29.328" v="214" actId="1036"/>
          <ac:cxnSpMkLst>
            <pc:docMk/>
            <pc:sldMk cId="1844414049" sldId="273"/>
            <ac:cxnSpMk id="8" creationId="{912D1DD4-88C1-6A7B-414A-BD9E68D97FBD}"/>
          </ac:cxnSpMkLst>
        </pc:cxnChg>
        <pc:cxnChg chg="add del mod">
          <ac:chgData name="전기전자정보시스템공학전공 최제환" userId="aab9ff4e-11e3-4a18-8697-a5221fda5d02" providerId="ADAL" clId="{235D4D74-BB2A-4B07-826E-F8CC9CC411CD}" dt="2022-12-14T02:26:29.328" v="214" actId="1036"/>
          <ac:cxnSpMkLst>
            <pc:docMk/>
            <pc:sldMk cId="1844414049" sldId="273"/>
            <ac:cxnSpMk id="9" creationId="{7BC3F8F0-B8EC-A414-21C7-CD00573E4413}"/>
          </ac:cxnSpMkLst>
        </pc:cxnChg>
      </pc:sldChg>
      <pc:sldChg chg="addSp delSp mod">
        <pc:chgData name="전기전자정보시스템공학전공 최제환" userId="aab9ff4e-11e3-4a18-8697-a5221fda5d02" providerId="ADAL" clId="{235D4D74-BB2A-4B07-826E-F8CC9CC411CD}" dt="2022-12-19T00:39:33.923" v="1029" actId="478"/>
        <pc:sldMkLst>
          <pc:docMk/>
          <pc:sldMk cId="1037574440" sldId="342"/>
        </pc:sldMkLst>
        <pc:picChg chg="add del">
          <ac:chgData name="전기전자정보시스템공학전공 최제환" userId="aab9ff4e-11e3-4a18-8697-a5221fda5d02" providerId="ADAL" clId="{235D4D74-BB2A-4B07-826E-F8CC9CC411CD}" dt="2022-12-19T00:39:33.923" v="1029" actId="478"/>
          <ac:picMkLst>
            <pc:docMk/>
            <pc:sldMk cId="1037574440" sldId="342"/>
            <ac:picMk id="3" creationId="{B160FDE3-9D65-A92C-7F28-12465DD83AB9}"/>
          </ac:picMkLst>
        </pc:picChg>
      </pc:sldChg>
      <pc:sldChg chg="modSp mod ord">
        <pc:chgData name="전기전자정보시스템공학전공 최제환" userId="aab9ff4e-11e3-4a18-8697-a5221fda5d02" providerId="ADAL" clId="{235D4D74-BB2A-4B07-826E-F8CC9CC411CD}" dt="2022-12-19T13:56:55.797" v="1775" actId="20577"/>
        <pc:sldMkLst>
          <pc:docMk/>
          <pc:sldMk cId="4215701663" sldId="381"/>
        </pc:sldMkLst>
        <pc:spChg chg="mod">
          <ac:chgData name="전기전자정보시스템공학전공 최제환" userId="aab9ff4e-11e3-4a18-8697-a5221fda5d02" providerId="ADAL" clId="{235D4D74-BB2A-4B07-826E-F8CC9CC411CD}" dt="2022-12-19T13:56:55.797" v="1775" actId="20577"/>
          <ac:spMkLst>
            <pc:docMk/>
            <pc:sldMk cId="4215701663" sldId="381"/>
            <ac:spMk id="2" creationId="{ED5D4315-7F0A-2863-1F78-6648C74CC549}"/>
          </ac:spMkLst>
        </pc:spChg>
      </pc:sldChg>
      <pc:sldChg chg="modSp mod">
        <pc:chgData name="전기전자정보시스템공학전공 최제환" userId="aab9ff4e-11e3-4a18-8697-a5221fda5d02" providerId="ADAL" clId="{235D4D74-BB2A-4B07-826E-F8CC9CC411CD}" dt="2022-12-19T00:43:24.123" v="1318" actId="20577"/>
        <pc:sldMkLst>
          <pc:docMk/>
          <pc:sldMk cId="2484360117" sldId="391"/>
        </pc:sldMkLst>
        <pc:spChg chg="mod">
          <ac:chgData name="전기전자정보시스템공학전공 최제환" userId="aab9ff4e-11e3-4a18-8697-a5221fda5d02" providerId="ADAL" clId="{235D4D74-BB2A-4B07-826E-F8CC9CC411CD}" dt="2022-12-19T00:43:24.123" v="1318" actId="20577"/>
          <ac:spMkLst>
            <pc:docMk/>
            <pc:sldMk cId="2484360117" sldId="391"/>
            <ac:spMk id="91" creationId="{00000000-0000-0000-0000-000000000000}"/>
          </ac:spMkLst>
        </pc:spChg>
      </pc:sldChg>
      <pc:sldChg chg="addSp modSp add mod">
        <pc:chgData name="전기전자정보시스템공학전공 최제환" userId="aab9ff4e-11e3-4a18-8697-a5221fda5d02" providerId="ADAL" clId="{235D4D74-BB2A-4B07-826E-F8CC9CC411CD}" dt="2022-12-14T02:20:10.945" v="97" actId="14100"/>
        <pc:sldMkLst>
          <pc:docMk/>
          <pc:sldMk cId="3906771072" sldId="398"/>
        </pc:sldMkLst>
        <pc:spChg chg="mod">
          <ac:chgData name="전기전자정보시스템공학전공 최제환" userId="aab9ff4e-11e3-4a18-8697-a5221fda5d02" providerId="ADAL" clId="{235D4D74-BB2A-4B07-826E-F8CC9CC411CD}" dt="2022-12-14T02:17:56.167" v="29" actId="6549"/>
          <ac:spMkLst>
            <pc:docMk/>
            <pc:sldMk cId="3906771072" sldId="398"/>
            <ac:spMk id="2" creationId="{ED5D4315-7F0A-2863-1F78-6648C74CC549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4T02:19:09.636" v="75" actId="1076"/>
          <ac:spMkLst>
            <pc:docMk/>
            <pc:sldMk cId="3906771072" sldId="398"/>
            <ac:spMk id="5" creationId="{1C0E36B5-0284-79CF-0C3B-8BCE69F6A8F5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4T02:19:02.594" v="74" actId="1076"/>
          <ac:spMkLst>
            <pc:docMk/>
            <pc:sldMk cId="3906771072" sldId="398"/>
            <ac:spMk id="6" creationId="{0B395787-4566-BC8B-07BF-F9EAD7A280E4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4T02:19:39.741" v="86" actId="20577"/>
          <ac:spMkLst>
            <pc:docMk/>
            <pc:sldMk cId="3906771072" sldId="398"/>
            <ac:spMk id="7" creationId="{040A472F-E76E-43A5-A4A1-848EF02EEC19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4T02:17:42.091" v="28" actId="20577"/>
          <ac:spMkLst>
            <pc:docMk/>
            <pc:sldMk cId="3906771072" sldId="398"/>
            <ac:spMk id="90" creationId="{00000000-0000-0000-0000-000000000000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4T02:18:01.580" v="31" actId="1076"/>
          <ac:picMkLst>
            <pc:docMk/>
            <pc:sldMk cId="3906771072" sldId="398"/>
            <ac:picMk id="4" creationId="{B85E19AA-E607-4801-D7C2-AB21BF7FA790}"/>
          </ac:picMkLst>
        </pc:picChg>
        <pc:cxnChg chg="add mod">
          <ac:chgData name="전기전자정보시스템공학전공 최제환" userId="aab9ff4e-11e3-4a18-8697-a5221fda5d02" providerId="ADAL" clId="{235D4D74-BB2A-4B07-826E-F8CC9CC411CD}" dt="2022-12-14T02:20:06.962" v="96" actId="14100"/>
          <ac:cxnSpMkLst>
            <pc:docMk/>
            <pc:sldMk cId="3906771072" sldId="398"/>
            <ac:cxnSpMk id="9" creationId="{D9937B84-028A-D849-EB13-C8411B588E6C}"/>
          </ac:cxnSpMkLst>
        </pc:cxnChg>
        <pc:cxnChg chg="add mod">
          <ac:chgData name="전기전자정보시스템공학전공 최제환" userId="aab9ff4e-11e3-4a18-8697-a5221fda5d02" providerId="ADAL" clId="{235D4D74-BB2A-4B07-826E-F8CC9CC411CD}" dt="2022-12-14T02:19:56.124" v="92" actId="14100"/>
          <ac:cxnSpMkLst>
            <pc:docMk/>
            <pc:sldMk cId="3906771072" sldId="398"/>
            <ac:cxnSpMk id="12" creationId="{73043971-EDA6-AE12-7F34-B076547BEA94}"/>
          </ac:cxnSpMkLst>
        </pc:cxnChg>
        <pc:cxnChg chg="add mod">
          <ac:chgData name="전기전자정보시스템공학전공 최제환" userId="aab9ff4e-11e3-4a18-8697-a5221fda5d02" providerId="ADAL" clId="{235D4D74-BB2A-4B07-826E-F8CC9CC411CD}" dt="2022-12-14T02:20:10.945" v="97" actId="14100"/>
          <ac:cxnSpMkLst>
            <pc:docMk/>
            <pc:sldMk cId="3906771072" sldId="398"/>
            <ac:cxnSpMk id="15" creationId="{F8663CEC-E029-2CDD-AE11-927636EA97A9}"/>
          </ac:cxnSpMkLst>
        </pc:cxnChg>
      </pc:sldChg>
      <pc:sldChg chg="addSp delSp modSp add mod">
        <pc:chgData name="전기전자정보시스템공학전공 최제환" userId="aab9ff4e-11e3-4a18-8697-a5221fda5d02" providerId="ADAL" clId="{235D4D74-BB2A-4B07-826E-F8CC9CC411CD}" dt="2022-12-14T03:56:52.438" v="465" actId="1076"/>
        <pc:sldMkLst>
          <pc:docMk/>
          <pc:sldMk cId="2911745197" sldId="399"/>
        </pc:sldMkLst>
        <pc:spChg chg="add mod">
          <ac:chgData name="전기전자정보시스템공학전공 최제환" userId="aab9ff4e-11e3-4a18-8697-a5221fda5d02" providerId="ADAL" clId="{235D4D74-BB2A-4B07-826E-F8CC9CC411CD}" dt="2022-12-14T03:50:40.948" v="284" actId="20577"/>
          <ac:spMkLst>
            <pc:docMk/>
            <pc:sldMk cId="2911745197" sldId="399"/>
            <ac:spMk id="3" creationId="{B58CF0D5-C11F-4250-80DD-E9B751F834AF}"/>
          </ac:spMkLst>
        </pc:spChg>
        <pc:spChg chg="del mod">
          <ac:chgData name="전기전자정보시스템공학전공 최제환" userId="aab9ff4e-11e3-4a18-8697-a5221fda5d02" providerId="ADAL" clId="{235D4D74-BB2A-4B07-826E-F8CC9CC411CD}" dt="2022-12-14T02:20:26.514" v="109" actId="478"/>
          <ac:spMkLst>
            <pc:docMk/>
            <pc:sldMk cId="2911745197" sldId="399"/>
            <ac:spMk id="5" creationId="{1C0E36B5-0284-79CF-0C3B-8BCE69F6A8F5}"/>
          </ac:spMkLst>
        </pc:spChg>
        <pc:spChg chg="del">
          <ac:chgData name="전기전자정보시스템공학전공 최제환" userId="aab9ff4e-11e3-4a18-8697-a5221fda5d02" providerId="ADAL" clId="{235D4D74-BB2A-4B07-826E-F8CC9CC411CD}" dt="2022-12-14T02:20:23.448" v="106" actId="478"/>
          <ac:spMkLst>
            <pc:docMk/>
            <pc:sldMk cId="2911745197" sldId="399"/>
            <ac:spMk id="6" creationId="{0B395787-4566-BC8B-07BF-F9EAD7A280E4}"/>
          </ac:spMkLst>
        </pc:spChg>
        <pc:spChg chg="del">
          <ac:chgData name="전기전자정보시스템공학전공 최제환" userId="aab9ff4e-11e3-4a18-8697-a5221fda5d02" providerId="ADAL" clId="{235D4D74-BB2A-4B07-826E-F8CC9CC411CD}" dt="2022-12-14T02:20:24.118" v="107" actId="478"/>
          <ac:spMkLst>
            <pc:docMk/>
            <pc:sldMk cId="2911745197" sldId="399"/>
            <ac:spMk id="7" creationId="{040A472F-E76E-43A5-A4A1-848EF02EEC19}"/>
          </ac:spMkLst>
        </pc:spChg>
        <pc:spChg chg="add del mod">
          <ac:chgData name="전기전자정보시스템공학전공 최제환" userId="aab9ff4e-11e3-4a18-8697-a5221fda5d02" providerId="ADAL" clId="{235D4D74-BB2A-4B07-826E-F8CC9CC411CD}" dt="2022-12-14T03:53:05.528" v="306" actId="478"/>
          <ac:spMkLst>
            <pc:docMk/>
            <pc:sldMk cId="2911745197" sldId="399"/>
            <ac:spMk id="12" creationId="{7E5B8F67-70A3-85A3-916D-69FB07FFD3C1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4T03:53:49.565" v="340" actId="1076"/>
          <ac:spMkLst>
            <pc:docMk/>
            <pc:sldMk cId="2911745197" sldId="399"/>
            <ac:spMk id="15" creationId="{2A5589AA-D795-38DA-92CE-93E26DFD9EDA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4T03:56:52.438" v="465" actId="1076"/>
          <ac:spMkLst>
            <pc:docMk/>
            <pc:sldMk cId="2911745197" sldId="399"/>
            <ac:spMk id="16" creationId="{2AFB37D8-F286-9E42-CBBE-D359F5C6D0F4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4T03:48:52.005" v="239" actId="20577"/>
          <ac:spMkLst>
            <pc:docMk/>
            <pc:sldMk cId="2911745197" sldId="399"/>
            <ac:spMk id="90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235D4D74-BB2A-4B07-826E-F8CC9CC411CD}" dt="2022-12-14T02:20:30.139" v="113" actId="478"/>
          <ac:picMkLst>
            <pc:docMk/>
            <pc:sldMk cId="2911745197" sldId="399"/>
            <ac:picMk id="4" creationId="{B85E19AA-E607-4801-D7C2-AB21BF7FA790}"/>
          </ac:picMkLst>
        </pc:picChg>
        <pc:picChg chg="add del mod">
          <ac:chgData name="전기전자정보시스템공학전공 최제환" userId="aab9ff4e-11e3-4a18-8697-a5221fda5d02" providerId="ADAL" clId="{235D4D74-BB2A-4B07-826E-F8CC9CC411CD}" dt="2022-12-14T03:51:04.030" v="288" actId="478"/>
          <ac:picMkLst>
            <pc:docMk/>
            <pc:sldMk cId="2911745197" sldId="399"/>
            <ac:picMk id="5" creationId="{085A1EBA-F073-9F2A-0AF0-FA764A046331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4T03:53:26.492" v="335" actId="1035"/>
          <ac:picMkLst>
            <pc:docMk/>
            <pc:sldMk cId="2911745197" sldId="399"/>
            <ac:picMk id="7" creationId="{9EBABCDF-4D1D-2A30-1DC4-BB9B1BB702B0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4T03:53:26.492" v="335" actId="1035"/>
          <ac:picMkLst>
            <pc:docMk/>
            <pc:sldMk cId="2911745197" sldId="399"/>
            <ac:picMk id="9" creationId="{C8881F0F-FBE4-4DE7-A7FE-AB0A0CCFF84F}"/>
          </ac:picMkLst>
        </pc:picChg>
        <pc:picChg chg="add del">
          <ac:chgData name="전기전자정보시스템공학전공 최제환" userId="aab9ff4e-11e3-4a18-8697-a5221fda5d02" providerId="ADAL" clId="{235D4D74-BB2A-4B07-826E-F8CC9CC411CD}" dt="2022-12-14T03:51:49.479" v="296" actId="22"/>
          <ac:picMkLst>
            <pc:docMk/>
            <pc:sldMk cId="2911745197" sldId="399"/>
            <ac:picMk id="11" creationId="{9ABB7128-EFCF-C3EC-1FAB-2FC2FB54CF11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4T03:53:41.997" v="338" actId="1076"/>
          <ac:picMkLst>
            <pc:docMk/>
            <pc:sldMk cId="2911745197" sldId="399"/>
            <ac:picMk id="14" creationId="{0A35BE87-9F99-A275-6B28-9DFE9F118CFE}"/>
          </ac:picMkLst>
        </pc:picChg>
        <pc:cxnChg chg="del mod">
          <ac:chgData name="전기전자정보시스템공학전공 최제환" userId="aab9ff4e-11e3-4a18-8697-a5221fda5d02" providerId="ADAL" clId="{235D4D74-BB2A-4B07-826E-F8CC9CC411CD}" dt="2022-12-14T02:20:27.020" v="110" actId="478"/>
          <ac:cxnSpMkLst>
            <pc:docMk/>
            <pc:sldMk cId="2911745197" sldId="399"/>
            <ac:cxnSpMk id="9" creationId="{D9937B84-028A-D849-EB13-C8411B588E6C}"/>
          </ac:cxnSpMkLst>
        </pc:cxnChg>
        <pc:cxnChg chg="del mod">
          <ac:chgData name="전기전자정보시스템공학전공 최제환" userId="aab9ff4e-11e3-4a18-8697-a5221fda5d02" providerId="ADAL" clId="{235D4D74-BB2A-4B07-826E-F8CC9CC411CD}" dt="2022-12-14T02:20:28.625" v="111" actId="478"/>
          <ac:cxnSpMkLst>
            <pc:docMk/>
            <pc:sldMk cId="2911745197" sldId="399"/>
            <ac:cxnSpMk id="12" creationId="{73043971-EDA6-AE12-7F34-B076547BEA94}"/>
          </ac:cxnSpMkLst>
        </pc:cxnChg>
        <pc:cxnChg chg="del mod">
          <ac:chgData name="전기전자정보시스템공학전공 최제환" userId="aab9ff4e-11e3-4a18-8697-a5221fda5d02" providerId="ADAL" clId="{235D4D74-BB2A-4B07-826E-F8CC9CC411CD}" dt="2022-12-14T02:20:29.361" v="112" actId="478"/>
          <ac:cxnSpMkLst>
            <pc:docMk/>
            <pc:sldMk cId="2911745197" sldId="399"/>
            <ac:cxnSpMk id="15" creationId="{F8663CEC-E029-2CDD-AE11-927636EA97A9}"/>
          </ac:cxnSpMkLst>
        </pc:cxnChg>
      </pc:sldChg>
      <pc:sldChg chg="add">
        <pc:chgData name="전기전자정보시스템공학전공 최제환" userId="aab9ff4e-11e3-4a18-8697-a5221fda5d02" providerId="ADAL" clId="{235D4D74-BB2A-4B07-826E-F8CC9CC411CD}" dt="2022-12-14T03:48:38.465" v="216"/>
        <pc:sldMkLst>
          <pc:docMk/>
          <pc:sldMk cId="1765808319" sldId="400"/>
        </pc:sldMkLst>
      </pc:sldChg>
      <pc:sldChg chg="addSp delSp modSp add mod ord">
        <pc:chgData name="전기전자정보시스템공학전공 최제환" userId="aab9ff4e-11e3-4a18-8697-a5221fda5d02" providerId="ADAL" clId="{235D4D74-BB2A-4B07-826E-F8CC9CC411CD}" dt="2022-12-19T14:06:20.008" v="1886"/>
        <pc:sldMkLst>
          <pc:docMk/>
          <pc:sldMk cId="1483026844" sldId="401"/>
        </pc:sldMkLst>
        <pc:spChg chg="mod">
          <ac:chgData name="전기전자정보시스템공학전공 최제환" userId="aab9ff4e-11e3-4a18-8697-a5221fda5d02" providerId="ADAL" clId="{235D4D74-BB2A-4B07-826E-F8CC9CC411CD}" dt="2022-12-14T04:33:58.924" v="663" actId="207"/>
          <ac:spMkLst>
            <pc:docMk/>
            <pc:sldMk cId="1483026844" sldId="401"/>
            <ac:spMk id="3" creationId="{B58CF0D5-C11F-4250-80DD-E9B751F834AF}"/>
          </ac:spMkLst>
        </pc:spChg>
        <pc:spChg chg="add del mod">
          <ac:chgData name="전기전자정보시스템공학전공 최제환" userId="aab9ff4e-11e3-4a18-8697-a5221fda5d02" providerId="ADAL" clId="{235D4D74-BB2A-4B07-826E-F8CC9CC411CD}" dt="2022-12-14T04:24:41.102" v="652" actId="478"/>
          <ac:spMkLst>
            <pc:docMk/>
            <pc:sldMk cId="1483026844" sldId="401"/>
            <ac:spMk id="12" creationId="{7CAC37A9-C822-EC22-9547-B59A74CF04F6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4T04:22:25.191" v="651" actId="1076"/>
          <ac:spMkLst>
            <pc:docMk/>
            <pc:sldMk cId="1483026844" sldId="401"/>
            <ac:spMk id="13" creationId="{6EED5442-7A86-6FB6-5F95-842FCD74B427}"/>
          </ac:spMkLst>
        </pc:spChg>
        <pc:spChg chg="del">
          <ac:chgData name="전기전자정보시스템공학전공 최제환" userId="aab9ff4e-11e3-4a18-8697-a5221fda5d02" providerId="ADAL" clId="{235D4D74-BB2A-4B07-826E-F8CC9CC411CD}" dt="2022-12-14T04:20:25.324" v="624" actId="478"/>
          <ac:spMkLst>
            <pc:docMk/>
            <pc:sldMk cId="1483026844" sldId="401"/>
            <ac:spMk id="15" creationId="{2A5589AA-D795-38DA-92CE-93E26DFD9EDA}"/>
          </ac:spMkLst>
        </pc:spChg>
        <pc:spChg chg="del mod">
          <ac:chgData name="전기전자정보시스템공학전공 최제환" userId="aab9ff4e-11e3-4a18-8697-a5221fda5d02" providerId="ADAL" clId="{235D4D74-BB2A-4B07-826E-F8CC9CC411CD}" dt="2022-12-14T04:20:24.715" v="623" actId="478"/>
          <ac:spMkLst>
            <pc:docMk/>
            <pc:sldMk cId="1483026844" sldId="401"/>
            <ac:spMk id="16" creationId="{2AFB37D8-F286-9E42-CBBE-D359F5C6D0F4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4T04:33:24.494" v="658" actId="1076"/>
          <ac:spMkLst>
            <pc:docMk/>
            <pc:sldMk cId="1483026844" sldId="401"/>
            <ac:spMk id="17" creationId="{8F592E1E-F616-1109-4BFA-4E13DA15F71D}"/>
          </ac:spMkLst>
        </pc:spChg>
        <pc:spChg chg="add del mod">
          <ac:chgData name="전기전자정보시스템공학전공 최제환" userId="aab9ff4e-11e3-4a18-8697-a5221fda5d02" providerId="ADAL" clId="{235D4D74-BB2A-4B07-826E-F8CC9CC411CD}" dt="2022-12-14T04:34:00.833" v="664" actId="478"/>
          <ac:spMkLst>
            <pc:docMk/>
            <pc:sldMk cId="1483026844" sldId="401"/>
            <ac:spMk id="18" creationId="{D130D5D0-3B64-A490-DACB-56309D8E3B9F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4T04:02:47.599" v="475" actId="20577"/>
          <ac:spMkLst>
            <pc:docMk/>
            <pc:sldMk cId="1483026844" sldId="401"/>
            <ac:spMk id="90" creationId="{00000000-0000-0000-0000-000000000000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4T04:20:39.221" v="630" actId="1076"/>
          <ac:picMkLst>
            <pc:docMk/>
            <pc:sldMk cId="1483026844" sldId="401"/>
            <ac:picMk id="5" creationId="{DAC8D29A-C4B7-32C1-6499-EE03BA0E9258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4T04:20:22.826" v="620" actId="478"/>
          <ac:picMkLst>
            <pc:docMk/>
            <pc:sldMk cId="1483026844" sldId="401"/>
            <ac:picMk id="7" creationId="{9EBABCDF-4D1D-2A30-1DC4-BB9B1BB702B0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4T04:20:22.120" v="619" actId="478"/>
          <ac:picMkLst>
            <pc:docMk/>
            <pc:sldMk cId="1483026844" sldId="401"/>
            <ac:picMk id="9" creationId="{C8881F0F-FBE4-4DE7-A7FE-AB0A0CCFF84F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4T04:20:23.202" v="621" actId="478"/>
          <ac:picMkLst>
            <pc:docMk/>
            <pc:sldMk cId="1483026844" sldId="401"/>
            <ac:picMk id="14" creationId="{0A35BE87-9F99-A275-6B28-9DFE9F118CFE}"/>
          </ac:picMkLst>
        </pc:picChg>
        <pc:cxnChg chg="add mod">
          <ac:chgData name="전기전자정보시스템공학전공 최제환" userId="aab9ff4e-11e3-4a18-8697-a5221fda5d02" providerId="ADAL" clId="{235D4D74-BB2A-4B07-826E-F8CC9CC411CD}" dt="2022-12-14T04:22:02.480" v="646" actId="208"/>
          <ac:cxnSpMkLst>
            <pc:docMk/>
            <pc:sldMk cId="1483026844" sldId="401"/>
            <ac:cxnSpMk id="8" creationId="{EC338F7F-55CC-BD6F-F58C-83F44608C72A}"/>
          </ac:cxnSpMkLst>
        </pc:cxnChg>
      </pc:sldChg>
      <pc:sldChg chg="addSp delSp modSp add mod">
        <pc:chgData name="전기전자정보시스템공학전공 최제환" userId="aab9ff4e-11e3-4a18-8697-a5221fda5d02" providerId="ADAL" clId="{235D4D74-BB2A-4B07-826E-F8CC9CC411CD}" dt="2022-12-14T08:37:19.726" v="841" actId="5793"/>
        <pc:sldMkLst>
          <pc:docMk/>
          <pc:sldMk cId="3643788958" sldId="402"/>
        </pc:sldMkLst>
        <pc:spChg chg="mod">
          <ac:chgData name="전기전자정보시스템공학전공 최제환" userId="aab9ff4e-11e3-4a18-8697-a5221fda5d02" providerId="ADAL" clId="{235D4D74-BB2A-4B07-826E-F8CC9CC411CD}" dt="2022-12-14T08:32:00.208" v="726" actId="6549"/>
          <ac:spMkLst>
            <pc:docMk/>
            <pc:sldMk cId="3643788958" sldId="402"/>
            <ac:spMk id="90" creationId="{00000000-0000-0000-0000-000000000000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4T08:37:19.726" v="841" actId="5793"/>
          <ac:spMkLst>
            <pc:docMk/>
            <pc:sldMk cId="3643788958" sldId="402"/>
            <ac:spMk id="91" creationId="{00000000-0000-0000-0000-000000000000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4T08:32:25.989" v="730" actId="1076"/>
          <ac:picMkLst>
            <pc:docMk/>
            <pc:sldMk cId="3643788958" sldId="402"/>
            <ac:picMk id="3" creationId="{FE1D7B65-71A6-1F93-9639-FC2E1DBBC5FC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4T08:32:20.131" v="727" actId="478"/>
          <ac:picMkLst>
            <pc:docMk/>
            <pc:sldMk cId="3643788958" sldId="402"/>
            <ac:picMk id="4" creationId="{CE225537-56F0-5D88-CC86-41DEE4C329EE}"/>
          </ac:picMkLst>
        </pc:picChg>
      </pc:sldChg>
      <pc:sldChg chg="addSp delSp modSp add mod">
        <pc:chgData name="전기전자정보시스템공학전공 최제환" userId="aab9ff4e-11e3-4a18-8697-a5221fda5d02" providerId="ADAL" clId="{235D4D74-BB2A-4B07-826E-F8CC9CC411CD}" dt="2022-12-15T05:46:12.477" v="1026" actId="1076"/>
        <pc:sldMkLst>
          <pc:docMk/>
          <pc:sldMk cId="2490652004" sldId="403"/>
        </pc:sldMkLst>
        <pc:spChg chg="mod">
          <ac:chgData name="전기전자정보시스템공학전공 최제환" userId="aab9ff4e-11e3-4a18-8697-a5221fda5d02" providerId="ADAL" clId="{235D4D74-BB2A-4B07-826E-F8CC9CC411CD}" dt="2022-12-15T02:52:12.345" v="904" actId="20577"/>
          <ac:spMkLst>
            <pc:docMk/>
            <pc:sldMk cId="2490652004" sldId="403"/>
            <ac:spMk id="91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235D4D74-BB2A-4B07-826E-F8CC9CC411CD}" dt="2022-12-14T08:37:23.144" v="843" actId="478"/>
          <ac:picMkLst>
            <pc:docMk/>
            <pc:sldMk cId="2490652004" sldId="403"/>
            <ac:picMk id="3" creationId="{FE1D7B65-71A6-1F93-9639-FC2E1DBBC5FC}"/>
          </ac:picMkLst>
        </pc:picChg>
        <pc:picChg chg="add del mod">
          <ac:chgData name="전기전자정보시스템공학전공 최제환" userId="aab9ff4e-11e3-4a18-8697-a5221fda5d02" providerId="ADAL" clId="{235D4D74-BB2A-4B07-826E-F8CC9CC411CD}" dt="2022-12-14T08:38:10.585" v="849" actId="478"/>
          <ac:picMkLst>
            <pc:docMk/>
            <pc:sldMk cId="2490652004" sldId="403"/>
            <ac:picMk id="4" creationId="{F43C07EA-6CEC-78EA-63C8-F2AC512CA0E5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5T05:46:12.477" v="1026" actId="1076"/>
          <ac:picMkLst>
            <pc:docMk/>
            <pc:sldMk cId="2490652004" sldId="403"/>
            <ac:picMk id="6" creationId="{796F8A90-42EF-C06D-D2B7-D3452B3ACC04}"/>
          </ac:picMkLst>
        </pc:picChg>
        <pc:picChg chg="add del">
          <ac:chgData name="전기전자정보시스템공학전공 최제환" userId="aab9ff4e-11e3-4a18-8697-a5221fda5d02" providerId="ADAL" clId="{235D4D74-BB2A-4B07-826E-F8CC9CC411CD}" dt="2022-12-15T02:58:48.873" v="906" actId="22"/>
          <ac:picMkLst>
            <pc:docMk/>
            <pc:sldMk cId="2490652004" sldId="403"/>
            <ac:picMk id="8" creationId="{E1ACE775-C0E3-5E1D-4AB3-7590550AE9CD}"/>
          </ac:picMkLst>
        </pc:picChg>
      </pc:sldChg>
      <pc:sldChg chg="addSp delSp modSp add mod">
        <pc:chgData name="전기전자정보시스템공학전공 최제환" userId="aab9ff4e-11e3-4a18-8697-a5221fda5d02" providerId="ADAL" clId="{235D4D74-BB2A-4B07-826E-F8CC9CC411CD}" dt="2022-12-15T05:28:55.900" v="1024" actId="20577"/>
        <pc:sldMkLst>
          <pc:docMk/>
          <pc:sldMk cId="3941171358" sldId="404"/>
        </pc:sldMkLst>
        <pc:spChg chg="add mod">
          <ac:chgData name="전기전자정보시스템공학전공 최제환" userId="aab9ff4e-11e3-4a18-8697-a5221fda5d02" providerId="ADAL" clId="{235D4D74-BB2A-4B07-826E-F8CC9CC411CD}" dt="2022-12-15T05:28:47.654" v="983" actId="1036"/>
          <ac:spMkLst>
            <pc:docMk/>
            <pc:sldMk cId="3941171358" sldId="404"/>
            <ac:spMk id="4" creationId="{1E659AEE-A526-F550-65B5-AFD251EC4016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5T05:28:47.654" v="983" actId="1036"/>
          <ac:spMkLst>
            <pc:docMk/>
            <pc:sldMk cId="3941171358" sldId="404"/>
            <ac:spMk id="5" creationId="{5D0982DE-BFDC-A929-43F6-2E67C130D645}"/>
          </ac:spMkLst>
        </pc:spChg>
        <pc:spChg chg="add mod">
          <ac:chgData name="전기전자정보시스템공학전공 최제환" userId="aab9ff4e-11e3-4a18-8697-a5221fda5d02" providerId="ADAL" clId="{235D4D74-BB2A-4B07-826E-F8CC9CC411CD}" dt="2022-12-15T05:28:47.654" v="983" actId="1036"/>
          <ac:spMkLst>
            <pc:docMk/>
            <pc:sldMk cId="3941171358" sldId="404"/>
            <ac:spMk id="7" creationId="{DC6EE839-B38D-42AE-7949-68B3CC13F71D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5T05:28:55.900" v="1024" actId="20577"/>
          <ac:spMkLst>
            <pc:docMk/>
            <pc:sldMk cId="3941171358" sldId="404"/>
            <ac:spMk id="91" creationId="{00000000-0000-0000-0000-000000000000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5T05:28:47.654" v="983" actId="1036"/>
          <ac:picMkLst>
            <pc:docMk/>
            <pc:sldMk cId="3941171358" sldId="404"/>
            <ac:picMk id="3" creationId="{D2FCEFA6-3563-6425-9552-9C6015660067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5T02:58:54.399" v="908" actId="478"/>
          <ac:picMkLst>
            <pc:docMk/>
            <pc:sldMk cId="3941171358" sldId="404"/>
            <ac:picMk id="6" creationId="{796F8A90-42EF-C06D-D2B7-D3452B3ACC04}"/>
          </ac:picMkLst>
        </pc:picChg>
      </pc:sldChg>
      <pc:sldChg chg="addSp delSp modSp add mod ord">
        <pc:chgData name="전기전자정보시스템공학전공 최제환" userId="aab9ff4e-11e3-4a18-8697-a5221fda5d02" providerId="ADAL" clId="{235D4D74-BB2A-4B07-826E-F8CC9CC411CD}" dt="2022-12-19T00:40:32.704" v="1285"/>
        <pc:sldMkLst>
          <pc:docMk/>
          <pc:sldMk cId="3067583709" sldId="405"/>
        </pc:sldMkLst>
        <pc:spChg chg="mod">
          <ac:chgData name="전기전자정보시스템공학전공 최제환" userId="aab9ff4e-11e3-4a18-8697-a5221fda5d02" providerId="ADAL" clId="{235D4D74-BB2A-4B07-826E-F8CC9CC411CD}" dt="2022-12-19T00:40:06.642" v="1274" actId="20577"/>
          <ac:spMkLst>
            <pc:docMk/>
            <pc:sldMk cId="3067583709" sldId="405"/>
            <ac:spMk id="90" creationId="{00000000-0000-0000-0000-000000000000}"/>
          </ac:spMkLst>
        </pc:spChg>
        <pc:spChg chg="add del mod">
          <ac:chgData name="전기전자정보시스템공학전공 최제환" userId="aab9ff4e-11e3-4a18-8697-a5221fda5d02" providerId="ADAL" clId="{235D4D74-BB2A-4B07-826E-F8CC9CC411CD}" dt="2022-12-19T00:40:12.536" v="1276"/>
          <ac:spMkLst>
            <pc:docMk/>
            <pc:sldMk cId="3067583709" sldId="405"/>
            <ac:spMk id="91" creationId="{00000000-0000-0000-0000-000000000000}"/>
          </ac:spMkLst>
        </pc:spChg>
        <pc:picChg chg="mod">
          <ac:chgData name="전기전자정보시스템공학전공 최제환" userId="aab9ff4e-11e3-4a18-8697-a5221fda5d02" providerId="ADAL" clId="{235D4D74-BB2A-4B07-826E-F8CC9CC411CD}" dt="2022-12-19T00:40:23.114" v="1283" actId="1035"/>
          <ac:picMkLst>
            <pc:docMk/>
            <pc:sldMk cId="3067583709" sldId="405"/>
            <ac:picMk id="3" creationId="{B160FDE3-9D65-A92C-7F28-12465DD83AB9}"/>
          </ac:picMkLst>
        </pc:picChg>
      </pc:sldChg>
      <pc:sldChg chg="delSp modSp add mod">
        <pc:chgData name="전기전자정보시스템공학전공 최제환" userId="aab9ff4e-11e3-4a18-8697-a5221fda5d02" providerId="ADAL" clId="{235D4D74-BB2A-4B07-826E-F8CC9CC411CD}" dt="2022-12-19T14:06:59.795" v="1917" actId="20577"/>
        <pc:sldMkLst>
          <pc:docMk/>
          <pc:sldMk cId="3372683897" sldId="406"/>
        </pc:sldMkLst>
        <pc:spChg chg="mod">
          <ac:chgData name="전기전자정보시스템공학전공 최제환" userId="aab9ff4e-11e3-4a18-8697-a5221fda5d02" providerId="ADAL" clId="{235D4D74-BB2A-4B07-826E-F8CC9CC411CD}" dt="2022-12-19T14:06:59.795" v="1917" actId="20577"/>
          <ac:spMkLst>
            <pc:docMk/>
            <pc:sldMk cId="3372683897" sldId="406"/>
            <ac:spMk id="3" creationId="{B58CF0D5-C11F-4250-80DD-E9B751F834AF}"/>
          </ac:spMkLst>
        </pc:spChg>
        <pc:spChg chg="del">
          <ac:chgData name="전기전자정보시스템공학전공 최제환" userId="aab9ff4e-11e3-4a18-8697-a5221fda5d02" providerId="ADAL" clId="{235D4D74-BB2A-4B07-826E-F8CC9CC411CD}" dt="2022-12-19T09:12:41.547" v="1332" actId="478"/>
          <ac:spMkLst>
            <pc:docMk/>
            <pc:sldMk cId="3372683897" sldId="406"/>
            <ac:spMk id="13" creationId="{6EED5442-7A86-6FB6-5F95-842FCD74B427}"/>
          </ac:spMkLst>
        </pc:spChg>
        <pc:spChg chg="del">
          <ac:chgData name="전기전자정보시스템공학전공 최제환" userId="aab9ff4e-11e3-4a18-8697-a5221fda5d02" providerId="ADAL" clId="{235D4D74-BB2A-4B07-826E-F8CC9CC411CD}" dt="2022-12-19T09:12:41.093" v="1331" actId="478"/>
          <ac:spMkLst>
            <pc:docMk/>
            <pc:sldMk cId="3372683897" sldId="406"/>
            <ac:spMk id="17" creationId="{8F592E1E-F616-1109-4BFA-4E13DA15F71D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9T09:12:37.885" v="1329" actId="20577"/>
          <ac:spMkLst>
            <pc:docMk/>
            <pc:sldMk cId="3372683897" sldId="406"/>
            <ac:spMk id="90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235D4D74-BB2A-4B07-826E-F8CC9CC411CD}" dt="2022-12-19T09:12:40.011" v="1330" actId="478"/>
          <ac:picMkLst>
            <pc:docMk/>
            <pc:sldMk cId="3372683897" sldId="406"/>
            <ac:picMk id="5" creationId="{DAC8D29A-C4B7-32C1-6499-EE03BA0E9258}"/>
          </ac:picMkLst>
        </pc:picChg>
        <pc:cxnChg chg="del">
          <ac:chgData name="전기전자정보시스템공학전공 최제환" userId="aab9ff4e-11e3-4a18-8697-a5221fda5d02" providerId="ADAL" clId="{235D4D74-BB2A-4B07-826E-F8CC9CC411CD}" dt="2022-12-19T09:12:42.254" v="1333" actId="478"/>
          <ac:cxnSpMkLst>
            <pc:docMk/>
            <pc:sldMk cId="3372683897" sldId="406"/>
            <ac:cxnSpMk id="8" creationId="{EC338F7F-55CC-BD6F-F58C-83F44608C72A}"/>
          </ac:cxnSpMkLst>
        </pc:cxnChg>
      </pc:sldChg>
      <pc:sldChg chg="addSp delSp modSp add mod modAnim">
        <pc:chgData name="전기전자정보시스템공학전공 최제환" userId="aab9ff4e-11e3-4a18-8697-a5221fda5d02" providerId="ADAL" clId="{235D4D74-BB2A-4B07-826E-F8CC9CC411CD}" dt="2022-12-19T14:05:24.991" v="1874"/>
        <pc:sldMkLst>
          <pc:docMk/>
          <pc:sldMk cId="2490278479" sldId="407"/>
        </pc:sldMkLst>
        <pc:spChg chg="del">
          <ac:chgData name="전기전자정보시스템공학전공 최제환" userId="aab9ff4e-11e3-4a18-8697-a5221fda5d02" providerId="ADAL" clId="{235D4D74-BB2A-4B07-826E-F8CC9CC411CD}" dt="2022-12-19T13:57:15.508" v="1777" actId="478"/>
          <ac:spMkLst>
            <pc:docMk/>
            <pc:sldMk cId="2490278479" sldId="407"/>
            <ac:spMk id="2" creationId="{ED5D4315-7F0A-2863-1F78-6648C74CC549}"/>
          </ac:spMkLst>
        </pc:spChg>
        <pc:spChg chg="add del mod">
          <ac:chgData name="전기전자정보시스템공학전공 최제환" userId="aab9ff4e-11e3-4a18-8697-a5221fda5d02" providerId="ADAL" clId="{235D4D74-BB2A-4B07-826E-F8CC9CC411CD}" dt="2022-12-19T14:03:16.300" v="1827" actId="478"/>
          <ac:spMkLst>
            <pc:docMk/>
            <pc:sldMk cId="2490278479" sldId="407"/>
            <ac:spMk id="23" creationId="{72AF1992-AD51-BF32-24E3-1CBAD1F18B1B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9T14:00:45.966" v="1813" actId="1076"/>
          <ac:picMkLst>
            <pc:docMk/>
            <pc:sldMk cId="2490278479" sldId="407"/>
            <ac:picMk id="4" creationId="{62C79BA0-F086-6430-2615-8F2FCB0CF92A}"/>
          </ac:picMkLst>
        </pc:picChg>
        <pc:picChg chg="add mod ord">
          <ac:chgData name="전기전자정보시스템공학전공 최제환" userId="aab9ff4e-11e3-4a18-8697-a5221fda5d02" providerId="ADAL" clId="{235D4D74-BB2A-4B07-826E-F8CC9CC411CD}" dt="2022-12-19T14:00:41.322" v="1812" actId="167"/>
          <ac:picMkLst>
            <pc:docMk/>
            <pc:sldMk cId="2490278479" sldId="407"/>
            <ac:picMk id="6" creationId="{B3CAF895-C756-B92E-2BA6-05B2946F2C9A}"/>
          </ac:picMkLst>
        </pc:picChg>
        <pc:picChg chg="add mod ord">
          <ac:chgData name="전기전자정보시스템공학전공 최제환" userId="aab9ff4e-11e3-4a18-8697-a5221fda5d02" providerId="ADAL" clId="{235D4D74-BB2A-4B07-826E-F8CC9CC411CD}" dt="2022-12-19T14:00:58.617" v="1814" actId="167"/>
          <ac:picMkLst>
            <pc:docMk/>
            <pc:sldMk cId="2490278479" sldId="407"/>
            <ac:picMk id="8" creationId="{E5AF593E-680D-ECD3-DFBE-2AF5166A72B2}"/>
          </ac:picMkLst>
        </pc:picChg>
        <pc:picChg chg="add mod ord">
          <ac:chgData name="전기전자정보시스템공학전공 최제환" userId="aab9ff4e-11e3-4a18-8697-a5221fda5d02" providerId="ADAL" clId="{235D4D74-BB2A-4B07-826E-F8CC9CC411CD}" dt="2022-12-19T14:01:00.293" v="1815" actId="167"/>
          <ac:picMkLst>
            <pc:docMk/>
            <pc:sldMk cId="2490278479" sldId="407"/>
            <ac:picMk id="10" creationId="{2F878A47-D8CC-F85A-DCE6-22E427CAC210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4:00:35.900" v="1811" actId="1076"/>
          <ac:picMkLst>
            <pc:docMk/>
            <pc:sldMk cId="2490278479" sldId="407"/>
            <ac:picMk id="12" creationId="{244B6E01-B2E0-245C-A031-7084EE4F7068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4:00:35.900" v="1811" actId="1076"/>
          <ac:picMkLst>
            <pc:docMk/>
            <pc:sldMk cId="2490278479" sldId="407"/>
            <ac:picMk id="14" creationId="{E994EEC7-ADF9-BEA5-6D9A-953F9395E77C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4:00:35.900" v="1811" actId="1076"/>
          <ac:picMkLst>
            <pc:docMk/>
            <pc:sldMk cId="2490278479" sldId="407"/>
            <ac:picMk id="16" creationId="{9EDD8421-D897-132A-DF2E-6CDD4C7722FD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4:00:35.900" v="1811" actId="1076"/>
          <ac:picMkLst>
            <pc:docMk/>
            <pc:sldMk cId="2490278479" sldId="407"/>
            <ac:picMk id="18" creationId="{41B679F4-7A09-6DC3-359E-47F63F8C4BC1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4:05:11.394" v="1863" actId="1076"/>
          <ac:picMkLst>
            <pc:docMk/>
            <pc:sldMk cId="2490278479" sldId="407"/>
            <ac:picMk id="20" creationId="{5BF3B4F2-A18C-BEF4-3C00-D45F760311BB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4:05:14.566" v="1864" actId="1076"/>
          <ac:picMkLst>
            <pc:docMk/>
            <pc:sldMk cId="2490278479" sldId="407"/>
            <ac:picMk id="22" creationId="{59B7DF76-1ECC-48B7-4738-24675797CBB5}"/>
          </ac:picMkLst>
        </pc:picChg>
      </pc:sldChg>
      <pc:sldChg chg="add modAnim">
        <pc:chgData name="전기전자정보시스템공학전공 최제환" userId="aab9ff4e-11e3-4a18-8697-a5221fda5d02" providerId="ADAL" clId="{235D4D74-BB2A-4B07-826E-F8CC9CC411CD}" dt="2022-12-19T14:05:58.956" v="1884"/>
        <pc:sldMkLst>
          <pc:docMk/>
          <pc:sldMk cId="874833040" sldId="408"/>
        </pc:sldMkLst>
      </pc:sldChg>
      <pc:sldChg chg="modSp add mod">
        <pc:chgData name="전기전자정보시스템공학전공 최제환" userId="aab9ff4e-11e3-4a18-8697-a5221fda5d02" providerId="ADAL" clId="{235D4D74-BB2A-4B07-826E-F8CC9CC411CD}" dt="2022-12-19T16:00:37.377" v="2205" actId="6549"/>
        <pc:sldMkLst>
          <pc:docMk/>
          <pc:sldMk cId="2975381822" sldId="409"/>
        </pc:sldMkLst>
        <pc:spChg chg="mod">
          <ac:chgData name="전기전자정보시스템공학전공 최제환" userId="aab9ff4e-11e3-4a18-8697-a5221fda5d02" providerId="ADAL" clId="{235D4D74-BB2A-4B07-826E-F8CC9CC411CD}" dt="2022-12-19T16:00:37.377" v="2205" actId="6549"/>
          <ac:spMkLst>
            <pc:docMk/>
            <pc:sldMk cId="2975381822" sldId="409"/>
            <ac:spMk id="3" creationId="{B58CF0D5-C11F-4250-80DD-E9B751F834AF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9T15:55:42.481" v="1951" actId="20577"/>
          <ac:spMkLst>
            <pc:docMk/>
            <pc:sldMk cId="2975381822" sldId="409"/>
            <ac:spMk id="90" creationId="{00000000-0000-0000-0000-000000000000}"/>
          </ac:spMkLst>
        </pc:spChg>
      </pc:sldChg>
      <pc:sldChg chg="addSp modSp add mod">
        <pc:chgData name="전기전자정보시스템공학전공 최제환" userId="aab9ff4e-11e3-4a18-8697-a5221fda5d02" providerId="ADAL" clId="{235D4D74-BB2A-4B07-826E-F8CC9CC411CD}" dt="2022-12-19T16:04:29.902" v="2496" actId="1076"/>
        <pc:sldMkLst>
          <pc:docMk/>
          <pc:sldMk cId="2456169703" sldId="410"/>
        </pc:sldMkLst>
        <pc:spChg chg="mod">
          <ac:chgData name="전기전자정보시스템공학전공 최제환" userId="aab9ff4e-11e3-4a18-8697-a5221fda5d02" providerId="ADAL" clId="{235D4D74-BB2A-4B07-826E-F8CC9CC411CD}" dt="2022-12-19T16:02:05.944" v="2477" actId="20577"/>
          <ac:spMkLst>
            <pc:docMk/>
            <pc:sldMk cId="2456169703" sldId="410"/>
            <ac:spMk id="3" creationId="{B58CF0D5-C11F-4250-80DD-E9B751F834AF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9T16:00:52.912" v="2239" actId="6549"/>
          <ac:spMkLst>
            <pc:docMk/>
            <pc:sldMk cId="2456169703" sldId="410"/>
            <ac:spMk id="90" creationId="{00000000-0000-0000-0000-000000000000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9T16:04:29.902" v="2496" actId="1076"/>
          <ac:picMkLst>
            <pc:docMk/>
            <pc:sldMk cId="2456169703" sldId="410"/>
            <ac:picMk id="5" creationId="{93A194D4-DB00-A680-FDED-BA2BE37C0528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6:04:23.166" v="2495" actId="1076"/>
          <ac:picMkLst>
            <pc:docMk/>
            <pc:sldMk cId="2456169703" sldId="410"/>
            <ac:picMk id="7" creationId="{7B8B449E-6315-C718-0CD2-53EE44457CB9}"/>
          </ac:picMkLst>
        </pc:picChg>
      </pc:sldChg>
      <pc:sldChg chg="addSp delSp modSp add mod">
        <pc:chgData name="전기전자정보시스템공학전공 최제환" userId="aab9ff4e-11e3-4a18-8697-a5221fda5d02" providerId="ADAL" clId="{235D4D74-BB2A-4B07-826E-F8CC9CC411CD}" dt="2022-12-19T16:19:38.951" v="2584" actId="20577"/>
        <pc:sldMkLst>
          <pc:docMk/>
          <pc:sldMk cId="2552641690" sldId="411"/>
        </pc:sldMkLst>
        <pc:spChg chg="mod">
          <ac:chgData name="전기전자정보시스템공학전공 최제환" userId="aab9ff4e-11e3-4a18-8697-a5221fda5d02" providerId="ADAL" clId="{235D4D74-BB2A-4B07-826E-F8CC9CC411CD}" dt="2022-12-19T16:19:38.951" v="2584" actId="20577"/>
          <ac:spMkLst>
            <pc:docMk/>
            <pc:sldMk cId="2552641690" sldId="411"/>
            <ac:spMk id="3" creationId="{B58CF0D5-C11F-4250-80DD-E9B751F834AF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9T16:16:53.136" v="2511" actId="6549"/>
          <ac:spMkLst>
            <pc:docMk/>
            <pc:sldMk cId="2552641690" sldId="411"/>
            <ac:spMk id="90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235D4D74-BB2A-4B07-826E-F8CC9CC411CD}" dt="2022-12-19T16:17:47.152" v="2516" actId="478"/>
          <ac:picMkLst>
            <pc:docMk/>
            <pc:sldMk cId="2552641690" sldId="411"/>
            <ac:picMk id="5" creationId="{93A194D4-DB00-A680-FDED-BA2BE37C0528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6:18:29.881" v="2523" actId="1076"/>
          <ac:picMkLst>
            <pc:docMk/>
            <pc:sldMk cId="2552641690" sldId="411"/>
            <ac:picMk id="6" creationId="{50585B39-AE3D-C9A9-B121-5559374EA82D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9T16:17:59.271" v="2518" actId="478"/>
          <ac:picMkLst>
            <pc:docMk/>
            <pc:sldMk cId="2552641690" sldId="411"/>
            <ac:picMk id="7" creationId="{7B8B449E-6315-C718-0CD2-53EE44457CB9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6:18:27.203" v="2522" actId="1076"/>
          <ac:picMkLst>
            <pc:docMk/>
            <pc:sldMk cId="2552641690" sldId="411"/>
            <ac:picMk id="9" creationId="{4ED1D35B-FE5C-BC57-B15B-A9D776FD87EA}"/>
          </ac:picMkLst>
        </pc:picChg>
      </pc:sldChg>
      <pc:sldChg chg="addSp delSp modSp add mod">
        <pc:chgData name="전기전자정보시스템공학전공 최제환" userId="aab9ff4e-11e3-4a18-8697-a5221fda5d02" providerId="ADAL" clId="{235D4D74-BB2A-4B07-826E-F8CC9CC411CD}" dt="2022-12-19T16:23:43.155" v="2748" actId="1076"/>
        <pc:sldMkLst>
          <pc:docMk/>
          <pc:sldMk cId="4294736836" sldId="412"/>
        </pc:sldMkLst>
        <pc:spChg chg="mod">
          <ac:chgData name="전기전자정보시스템공학전공 최제환" userId="aab9ff4e-11e3-4a18-8697-a5221fda5d02" providerId="ADAL" clId="{235D4D74-BB2A-4B07-826E-F8CC9CC411CD}" dt="2022-12-19T16:23:38.295" v="2746" actId="20577"/>
          <ac:spMkLst>
            <pc:docMk/>
            <pc:sldMk cId="4294736836" sldId="412"/>
            <ac:spMk id="3" creationId="{B58CF0D5-C11F-4250-80DD-E9B751F834AF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9T16:20:44.184" v="2611" actId="6549"/>
          <ac:spMkLst>
            <pc:docMk/>
            <pc:sldMk cId="4294736836" sldId="412"/>
            <ac:spMk id="90" creationId="{00000000-0000-0000-0000-000000000000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9T16:23:43.155" v="2748" actId="1076"/>
          <ac:picMkLst>
            <pc:docMk/>
            <pc:sldMk cId="4294736836" sldId="412"/>
            <ac:picMk id="5" creationId="{02AEF433-2508-470D-F964-4A2460F50541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9T16:22:26.007" v="2662" actId="478"/>
          <ac:picMkLst>
            <pc:docMk/>
            <pc:sldMk cId="4294736836" sldId="412"/>
            <ac:picMk id="6" creationId="{50585B39-AE3D-C9A9-B121-5559374EA82D}"/>
          </ac:picMkLst>
        </pc:picChg>
        <pc:picChg chg="add mod">
          <ac:chgData name="전기전자정보시스템공학전공 최제환" userId="aab9ff4e-11e3-4a18-8697-a5221fda5d02" providerId="ADAL" clId="{235D4D74-BB2A-4B07-826E-F8CC9CC411CD}" dt="2022-12-19T16:23:41.430" v="2747" actId="1076"/>
          <ac:picMkLst>
            <pc:docMk/>
            <pc:sldMk cId="4294736836" sldId="412"/>
            <ac:picMk id="8" creationId="{77289B2B-5735-4F09-64AD-8703C88A2AEB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9T16:22:25.351" v="2661" actId="478"/>
          <ac:picMkLst>
            <pc:docMk/>
            <pc:sldMk cId="4294736836" sldId="412"/>
            <ac:picMk id="9" creationId="{4ED1D35B-FE5C-BC57-B15B-A9D776FD87EA}"/>
          </ac:picMkLst>
        </pc:picChg>
      </pc:sldChg>
      <pc:sldChg chg="delSp modSp add mod">
        <pc:chgData name="전기전자정보시스템공학전공 최제환" userId="aab9ff4e-11e3-4a18-8697-a5221fda5d02" providerId="ADAL" clId="{235D4D74-BB2A-4B07-826E-F8CC9CC411CD}" dt="2022-12-19T16:26:35.224" v="2926" actId="20577"/>
        <pc:sldMkLst>
          <pc:docMk/>
          <pc:sldMk cId="181764000" sldId="413"/>
        </pc:sldMkLst>
        <pc:spChg chg="mod">
          <ac:chgData name="전기전자정보시스템공학전공 최제환" userId="aab9ff4e-11e3-4a18-8697-a5221fda5d02" providerId="ADAL" clId="{235D4D74-BB2A-4B07-826E-F8CC9CC411CD}" dt="2022-12-19T16:26:35.224" v="2926" actId="20577"/>
          <ac:spMkLst>
            <pc:docMk/>
            <pc:sldMk cId="181764000" sldId="413"/>
            <ac:spMk id="3" creationId="{B58CF0D5-C11F-4250-80DD-E9B751F834AF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9T16:24:03.248" v="2769" actId="6549"/>
          <ac:spMkLst>
            <pc:docMk/>
            <pc:sldMk cId="181764000" sldId="413"/>
            <ac:spMk id="90" creationId="{00000000-0000-0000-0000-000000000000}"/>
          </ac:spMkLst>
        </pc:spChg>
        <pc:picChg chg="del">
          <ac:chgData name="전기전자정보시스템공학전공 최제환" userId="aab9ff4e-11e3-4a18-8697-a5221fda5d02" providerId="ADAL" clId="{235D4D74-BB2A-4B07-826E-F8CC9CC411CD}" dt="2022-12-19T16:25:56.319" v="2860" actId="478"/>
          <ac:picMkLst>
            <pc:docMk/>
            <pc:sldMk cId="181764000" sldId="413"/>
            <ac:picMk id="5" creationId="{02AEF433-2508-470D-F964-4A2460F50541}"/>
          </ac:picMkLst>
        </pc:picChg>
        <pc:picChg chg="del">
          <ac:chgData name="전기전자정보시스템공학전공 최제환" userId="aab9ff4e-11e3-4a18-8697-a5221fda5d02" providerId="ADAL" clId="{235D4D74-BB2A-4B07-826E-F8CC9CC411CD}" dt="2022-12-19T16:25:58.455" v="2861" actId="478"/>
          <ac:picMkLst>
            <pc:docMk/>
            <pc:sldMk cId="181764000" sldId="413"/>
            <ac:picMk id="8" creationId="{77289B2B-5735-4F09-64AD-8703C88A2AEB}"/>
          </ac:picMkLst>
        </pc:picChg>
      </pc:sldChg>
      <pc:sldChg chg="addSp modSp add mod">
        <pc:chgData name="전기전자정보시스템공학전공 최제환" userId="aab9ff4e-11e3-4a18-8697-a5221fda5d02" providerId="ADAL" clId="{235D4D74-BB2A-4B07-826E-F8CC9CC411CD}" dt="2022-12-19T16:49:33.383" v="3128" actId="20577"/>
        <pc:sldMkLst>
          <pc:docMk/>
          <pc:sldMk cId="3067547671" sldId="414"/>
        </pc:sldMkLst>
        <pc:spChg chg="mod">
          <ac:chgData name="전기전자정보시스템공학전공 최제환" userId="aab9ff4e-11e3-4a18-8697-a5221fda5d02" providerId="ADAL" clId="{235D4D74-BB2A-4B07-826E-F8CC9CC411CD}" dt="2022-12-19T16:49:33.383" v="3128" actId="20577"/>
          <ac:spMkLst>
            <pc:docMk/>
            <pc:sldMk cId="3067547671" sldId="414"/>
            <ac:spMk id="3" creationId="{B58CF0D5-C11F-4250-80DD-E9B751F834AF}"/>
          </ac:spMkLst>
        </pc:spChg>
        <pc:spChg chg="mod">
          <ac:chgData name="전기전자정보시스템공학전공 최제환" userId="aab9ff4e-11e3-4a18-8697-a5221fda5d02" providerId="ADAL" clId="{235D4D74-BB2A-4B07-826E-F8CC9CC411CD}" dt="2022-12-19T16:27:37.152" v="2946" actId="20577"/>
          <ac:spMkLst>
            <pc:docMk/>
            <pc:sldMk cId="3067547671" sldId="414"/>
            <ac:spMk id="90" creationId="{00000000-0000-0000-0000-000000000000}"/>
          </ac:spMkLst>
        </pc:spChg>
        <pc:picChg chg="add mod">
          <ac:chgData name="전기전자정보시스템공학전공 최제환" userId="aab9ff4e-11e3-4a18-8697-a5221fda5d02" providerId="ADAL" clId="{235D4D74-BB2A-4B07-826E-F8CC9CC411CD}" dt="2022-12-19T16:28:59.308" v="2952" actId="1076"/>
          <ac:picMkLst>
            <pc:docMk/>
            <pc:sldMk cId="3067547671" sldId="414"/>
            <ac:picMk id="5" creationId="{4DF9A44E-3350-027C-74B8-52292F5F4E1D}"/>
          </ac:picMkLst>
        </pc:picChg>
      </pc:sldChg>
    </pc:docChg>
  </pc:docChgLst>
  <pc:docChgLst>
    <pc:chgData name="최제환" userId="aab9ff4e-11e3-4a18-8697-a5221fda5d02" providerId="ADAL" clId="{B0DBDCA5-426E-6841-A8D1-38E82AF4EC26}"/>
    <pc:docChg chg="custSel addSld delSld modSld sldOrd">
      <pc:chgData name="최제환" userId="aab9ff4e-11e3-4a18-8697-a5221fda5d02" providerId="ADAL" clId="{B0DBDCA5-426E-6841-A8D1-38E82AF4EC26}" dt="2023-03-03T08:16:49.917" v="1375" actId="20577"/>
      <pc:docMkLst>
        <pc:docMk/>
      </pc:docMkLst>
      <pc:sldChg chg="del">
        <pc:chgData name="최제환" userId="aab9ff4e-11e3-4a18-8697-a5221fda5d02" providerId="ADAL" clId="{B0DBDCA5-426E-6841-A8D1-38E82AF4EC26}" dt="2023-03-03T07:28:17.799" v="273" actId="2696"/>
        <pc:sldMkLst>
          <pc:docMk/>
          <pc:sldMk cId="1037574440" sldId="342"/>
        </pc:sldMkLst>
      </pc:sldChg>
      <pc:sldChg chg="modSp mod">
        <pc:chgData name="최제환" userId="aab9ff4e-11e3-4a18-8697-a5221fda5d02" providerId="ADAL" clId="{B0DBDCA5-426E-6841-A8D1-38E82AF4EC26}" dt="2023-03-03T07:28:08.012" v="272" actId="6559"/>
        <pc:sldMkLst>
          <pc:docMk/>
          <pc:sldMk cId="4002548025" sldId="370"/>
        </pc:sldMkLst>
        <pc:spChg chg="mod">
          <ac:chgData name="최제환" userId="aab9ff4e-11e3-4a18-8697-a5221fda5d02" providerId="ADAL" clId="{B0DBDCA5-426E-6841-A8D1-38E82AF4EC26}" dt="2023-03-03T07:28:08.012" v="272" actId="6559"/>
          <ac:spMkLst>
            <pc:docMk/>
            <pc:sldMk cId="4002548025" sldId="370"/>
            <ac:spMk id="2" creationId="{4545241C-9510-C7E9-B95B-B80EC11AD146}"/>
          </ac:spMkLst>
        </pc:spChg>
      </pc:sldChg>
      <pc:sldChg chg="del">
        <pc:chgData name="최제환" userId="aab9ff4e-11e3-4a18-8697-a5221fda5d02" providerId="ADAL" clId="{B0DBDCA5-426E-6841-A8D1-38E82AF4EC26}" dt="2023-03-03T08:07:11.863" v="1112" actId="2696"/>
        <pc:sldMkLst>
          <pc:docMk/>
          <pc:sldMk cId="3647021395" sldId="382"/>
        </pc:sldMkLst>
      </pc:sldChg>
      <pc:sldChg chg="del">
        <pc:chgData name="최제환" userId="aab9ff4e-11e3-4a18-8697-a5221fda5d02" providerId="ADAL" clId="{B0DBDCA5-426E-6841-A8D1-38E82AF4EC26}" dt="2023-03-03T08:07:10.991" v="1111" actId="2696"/>
        <pc:sldMkLst>
          <pc:docMk/>
          <pc:sldMk cId="2484360117" sldId="391"/>
        </pc:sldMkLst>
      </pc:sldChg>
      <pc:sldChg chg="del">
        <pc:chgData name="최제환" userId="aab9ff4e-11e3-4a18-8697-a5221fda5d02" providerId="ADAL" clId="{B0DBDCA5-426E-6841-A8D1-38E82AF4EC26}" dt="2023-03-03T08:07:12.568" v="1113" actId="2696"/>
        <pc:sldMkLst>
          <pc:docMk/>
          <pc:sldMk cId="2490847911" sldId="392"/>
        </pc:sldMkLst>
      </pc:sldChg>
      <pc:sldChg chg="del">
        <pc:chgData name="최제환" userId="aab9ff4e-11e3-4a18-8697-a5221fda5d02" providerId="ADAL" clId="{B0DBDCA5-426E-6841-A8D1-38E82AF4EC26}" dt="2023-03-03T08:07:14.009" v="1114" actId="2696"/>
        <pc:sldMkLst>
          <pc:docMk/>
          <pc:sldMk cId="360326747" sldId="393"/>
        </pc:sldMkLst>
      </pc:sldChg>
      <pc:sldChg chg="modSp mod">
        <pc:chgData name="최제환" userId="aab9ff4e-11e3-4a18-8697-a5221fda5d02" providerId="ADAL" clId="{B0DBDCA5-426E-6841-A8D1-38E82AF4EC26}" dt="2023-03-03T07:32:46.461" v="479" actId="113"/>
        <pc:sldMkLst>
          <pc:docMk/>
          <pc:sldMk cId="402728" sldId="434"/>
        </pc:sldMkLst>
        <pc:spChg chg="mod">
          <ac:chgData name="최제환" userId="aab9ff4e-11e3-4a18-8697-a5221fda5d02" providerId="ADAL" clId="{B0DBDCA5-426E-6841-A8D1-38E82AF4EC26}" dt="2023-03-03T07:32:46.461" v="479" actId="113"/>
          <ac:spMkLst>
            <pc:docMk/>
            <pc:sldMk cId="402728" sldId="434"/>
            <ac:spMk id="91" creationId="{00000000-0000-0000-0000-000000000000}"/>
          </ac:spMkLst>
        </pc:spChg>
      </pc:sldChg>
      <pc:sldChg chg="modSp mod">
        <pc:chgData name="최제환" userId="aab9ff4e-11e3-4a18-8697-a5221fda5d02" providerId="ADAL" clId="{B0DBDCA5-426E-6841-A8D1-38E82AF4EC26}" dt="2023-03-03T08:04:21.992" v="1003" actId="113"/>
        <pc:sldMkLst>
          <pc:docMk/>
          <pc:sldMk cId="2318791301" sldId="435"/>
        </pc:sldMkLst>
        <pc:spChg chg="mod">
          <ac:chgData name="최제환" userId="aab9ff4e-11e3-4a18-8697-a5221fda5d02" providerId="ADAL" clId="{B0DBDCA5-426E-6841-A8D1-38E82AF4EC26}" dt="2023-03-03T08:04:21.992" v="1003" actId="113"/>
          <ac:spMkLst>
            <pc:docMk/>
            <pc:sldMk cId="2318791301" sldId="435"/>
            <ac:spMk id="91" creationId="{00000000-0000-0000-0000-000000000000}"/>
          </ac:spMkLst>
        </pc:spChg>
      </pc:sldChg>
      <pc:sldChg chg="addSp modSp mod">
        <pc:chgData name="최제환" userId="aab9ff4e-11e3-4a18-8697-a5221fda5d02" providerId="ADAL" clId="{B0DBDCA5-426E-6841-A8D1-38E82AF4EC26}" dt="2023-03-03T08:06:47.896" v="1107" actId="1076"/>
        <pc:sldMkLst>
          <pc:docMk/>
          <pc:sldMk cId="866912681" sldId="436"/>
        </pc:sldMkLst>
        <pc:spChg chg="mod">
          <ac:chgData name="최제환" userId="aab9ff4e-11e3-4a18-8697-a5221fda5d02" providerId="ADAL" clId="{B0DBDCA5-426E-6841-A8D1-38E82AF4EC26}" dt="2023-03-03T08:06:45.278" v="1106" actId="113"/>
          <ac:spMkLst>
            <pc:docMk/>
            <pc:sldMk cId="866912681" sldId="436"/>
            <ac:spMk id="91" creationId="{00000000-0000-0000-0000-000000000000}"/>
          </ac:spMkLst>
        </pc:spChg>
        <pc:picChg chg="add mod">
          <ac:chgData name="최제환" userId="aab9ff4e-11e3-4a18-8697-a5221fda5d02" providerId="ADAL" clId="{B0DBDCA5-426E-6841-A8D1-38E82AF4EC26}" dt="2023-03-03T08:06:47.896" v="1107" actId="1076"/>
          <ac:picMkLst>
            <pc:docMk/>
            <pc:sldMk cId="866912681" sldId="436"/>
            <ac:picMk id="2" creationId="{CD96A0D9-AE35-B160-0763-E52124232AB5}"/>
          </ac:picMkLst>
        </pc:picChg>
      </pc:sldChg>
      <pc:sldChg chg="del">
        <pc:chgData name="최제환" userId="aab9ff4e-11e3-4a18-8697-a5221fda5d02" providerId="ADAL" clId="{B0DBDCA5-426E-6841-A8D1-38E82AF4EC26}" dt="2023-03-03T08:07:05.420" v="1108" actId="2696"/>
        <pc:sldMkLst>
          <pc:docMk/>
          <pc:sldMk cId="1736291213" sldId="437"/>
        </pc:sldMkLst>
      </pc:sldChg>
      <pc:sldChg chg="addSp modSp add mod ord">
        <pc:chgData name="최제환" userId="aab9ff4e-11e3-4a18-8697-a5221fda5d02" providerId="ADAL" clId="{B0DBDCA5-426E-6841-A8D1-38E82AF4EC26}" dt="2023-03-03T08:12:21.266" v="1293" actId="20577"/>
        <pc:sldMkLst>
          <pc:docMk/>
          <pc:sldMk cId="2400569384" sldId="437"/>
        </pc:sldMkLst>
        <pc:spChg chg="mod">
          <ac:chgData name="최제환" userId="aab9ff4e-11e3-4a18-8697-a5221fda5d02" providerId="ADAL" clId="{B0DBDCA5-426E-6841-A8D1-38E82AF4EC26}" dt="2023-03-03T08:12:21.266" v="1293" actId="20577"/>
          <ac:spMkLst>
            <pc:docMk/>
            <pc:sldMk cId="2400569384" sldId="437"/>
            <ac:spMk id="90" creationId="{00000000-0000-0000-0000-000000000000}"/>
          </ac:spMkLst>
        </pc:spChg>
        <pc:spChg chg="mod">
          <ac:chgData name="최제환" userId="aab9ff4e-11e3-4a18-8697-a5221fda5d02" providerId="ADAL" clId="{B0DBDCA5-426E-6841-A8D1-38E82AF4EC26}" dt="2023-03-03T08:11:57.955" v="1259" actId="20577"/>
          <ac:spMkLst>
            <pc:docMk/>
            <pc:sldMk cId="2400569384" sldId="437"/>
            <ac:spMk id="91" creationId="{00000000-0000-0000-0000-000000000000}"/>
          </ac:spMkLst>
        </pc:spChg>
        <pc:picChg chg="add mod">
          <ac:chgData name="최제환" userId="aab9ff4e-11e3-4a18-8697-a5221fda5d02" providerId="ADAL" clId="{B0DBDCA5-426E-6841-A8D1-38E82AF4EC26}" dt="2023-03-03T08:12:03.176" v="1261" actId="1076"/>
          <ac:picMkLst>
            <pc:docMk/>
            <pc:sldMk cId="2400569384" sldId="437"/>
            <ac:picMk id="2" creationId="{A7978A1C-E8EF-A7E9-C320-270806070497}"/>
          </ac:picMkLst>
        </pc:picChg>
      </pc:sldChg>
      <pc:sldChg chg="delSp modSp add mod">
        <pc:chgData name="최제환" userId="aab9ff4e-11e3-4a18-8697-a5221fda5d02" providerId="ADAL" clId="{B0DBDCA5-426E-6841-A8D1-38E82AF4EC26}" dt="2023-03-03T08:16:49.917" v="1375" actId="20577"/>
        <pc:sldMkLst>
          <pc:docMk/>
          <pc:sldMk cId="1507444018" sldId="438"/>
        </pc:sldMkLst>
        <pc:spChg chg="mod">
          <ac:chgData name="최제환" userId="aab9ff4e-11e3-4a18-8697-a5221fda5d02" providerId="ADAL" clId="{B0DBDCA5-426E-6841-A8D1-38E82AF4EC26}" dt="2023-03-03T08:12:45.562" v="1315" actId="20577"/>
          <ac:spMkLst>
            <pc:docMk/>
            <pc:sldMk cId="1507444018" sldId="438"/>
            <ac:spMk id="90" creationId="{00000000-0000-0000-0000-000000000000}"/>
          </ac:spMkLst>
        </pc:spChg>
        <pc:spChg chg="mod">
          <ac:chgData name="최제환" userId="aab9ff4e-11e3-4a18-8697-a5221fda5d02" providerId="ADAL" clId="{B0DBDCA5-426E-6841-A8D1-38E82AF4EC26}" dt="2023-03-03T08:16:49.917" v="1375" actId="20577"/>
          <ac:spMkLst>
            <pc:docMk/>
            <pc:sldMk cId="1507444018" sldId="438"/>
            <ac:spMk id="91" creationId="{00000000-0000-0000-0000-000000000000}"/>
          </ac:spMkLst>
        </pc:spChg>
        <pc:picChg chg="del mod">
          <ac:chgData name="최제환" userId="aab9ff4e-11e3-4a18-8697-a5221fda5d02" providerId="ADAL" clId="{B0DBDCA5-426E-6841-A8D1-38E82AF4EC26}" dt="2023-03-03T08:16:26.958" v="1317" actId="478"/>
          <ac:picMkLst>
            <pc:docMk/>
            <pc:sldMk cId="1507444018" sldId="438"/>
            <ac:picMk id="2" creationId="{A7978A1C-E8EF-A7E9-C320-270806070497}"/>
          </ac:picMkLst>
        </pc:picChg>
      </pc:sldChg>
      <pc:sldChg chg="del">
        <pc:chgData name="최제환" userId="aab9ff4e-11e3-4a18-8697-a5221fda5d02" providerId="ADAL" clId="{B0DBDCA5-426E-6841-A8D1-38E82AF4EC26}" dt="2023-03-03T08:07:05.761" v="1109" actId="2696"/>
        <pc:sldMkLst>
          <pc:docMk/>
          <pc:sldMk cId="1540762962" sldId="438"/>
        </pc:sldMkLst>
      </pc:sldChg>
      <pc:sldChg chg="del">
        <pc:chgData name="최제환" userId="aab9ff4e-11e3-4a18-8697-a5221fda5d02" providerId="ADAL" clId="{B0DBDCA5-426E-6841-A8D1-38E82AF4EC26}" dt="2023-03-03T08:07:08.111" v="1110" actId="2696"/>
        <pc:sldMkLst>
          <pc:docMk/>
          <pc:sldMk cId="1793715630" sldId="439"/>
        </pc:sldMkLst>
      </pc:sldChg>
    </pc:docChg>
  </pc:docChgLst>
  <pc:docChgLst>
    <pc:chgData name="최제환" userId="aab9ff4e-11e3-4a18-8697-a5221fda5d02" providerId="ADAL" clId="{26FEE4CB-AF33-4E1D-B2A3-DB39648DB384}"/>
    <pc:docChg chg="undo custSel addSld delSld modSld sldOrd">
      <pc:chgData name="최제환" userId="aab9ff4e-11e3-4a18-8697-a5221fda5d02" providerId="ADAL" clId="{26FEE4CB-AF33-4E1D-B2A3-DB39648DB384}" dt="2022-12-13T08:29:25.298" v="2918" actId="20577"/>
      <pc:docMkLst>
        <pc:docMk/>
      </pc:docMkLst>
      <pc:sldChg chg="delSp modSp mod">
        <pc:chgData name="최제환" userId="aab9ff4e-11e3-4a18-8697-a5221fda5d02" providerId="ADAL" clId="{26FEE4CB-AF33-4E1D-B2A3-DB39648DB384}" dt="2022-12-13T06:56:55.071" v="2729"/>
        <pc:sldMkLst>
          <pc:docMk/>
          <pc:sldMk cId="1599770265" sldId="306"/>
        </pc:sldMkLst>
        <pc:spChg chg="mod">
          <ac:chgData name="최제환" userId="aab9ff4e-11e3-4a18-8697-a5221fda5d02" providerId="ADAL" clId="{26FEE4CB-AF33-4E1D-B2A3-DB39648DB384}" dt="2022-12-13T06:56:46.639" v="2716" actId="6549"/>
          <ac:spMkLst>
            <pc:docMk/>
            <pc:sldMk cId="1599770265" sldId="306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13T06:56:55.071" v="2729"/>
          <ac:spMkLst>
            <pc:docMk/>
            <pc:sldMk cId="1599770265" sldId="306"/>
            <ac:spMk id="91" creationId="{00000000-0000-0000-0000-000000000000}"/>
          </ac:spMkLst>
        </pc:spChg>
        <pc:picChg chg="del">
          <ac:chgData name="최제환" userId="aab9ff4e-11e3-4a18-8697-a5221fda5d02" providerId="ADAL" clId="{26FEE4CB-AF33-4E1D-B2A3-DB39648DB384}" dt="2022-12-13T06:56:49.016" v="2717" actId="478"/>
          <ac:picMkLst>
            <pc:docMk/>
            <pc:sldMk cId="1599770265" sldId="306"/>
            <ac:picMk id="4" creationId="{80AAE98E-B386-A2C9-306C-64AE78ED0099}"/>
          </ac:picMkLst>
        </pc:picChg>
      </pc:sldChg>
      <pc:sldChg chg="modSp mod">
        <pc:chgData name="최제환" userId="aab9ff4e-11e3-4a18-8697-a5221fda5d02" providerId="ADAL" clId="{26FEE4CB-AF33-4E1D-B2A3-DB39648DB384}" dt="2022-12-08T09:10:05.190" v="724" actId="20577"/>
        <pc:sldMkLst>
          <pc:docMk/>
          <pc:sldMk cId="1037574440" sldId="342"/>
        </pc:sldMkLst>
        <pc:spChg chg="mod">
          <ac:chgData name="최제환" userId="aab9ff4e-11e3-4a18-8697-a5221fda5d02" providerId="ADAL" clId="{26FEE4CB-AF33-4E1D-B2A3-DB39648DB384}" dt="2022-12-08T09:10:05.190" v="724" actId="20577"/>
          <ac:spMkLst>
            <pc:docMk/>
            <pc:sldMk cId="1037574440" sldId="342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08T04:45:21.776" v="646" actId="6549"/>
          <ac:spMkLst>
            <pc:docMk/>
            <pc:sldMk cId="1037574440" sldId="342"/>
            <ac:spMk id="91" creationId="{00000000-0000-0000-0000-000000000000}"/>
          </ac:spMkLst>
        </pc:spChg>
      </pc:sldChg>
      <pc:sldChg chg="del">
        <pc:chgData name="최제환" userId="aab9ff4e-11e3-4a18-8697-a5221fda5d02" providerId="ADAL" clId="{26FEE4CB-AF33-4E1D-B2A3-DB39648DB384}" dt="2022-12-09T08:04:11.381" v="1459" actId="47"/>
        <pc:sldMkLst>
          <pc:docMk/>
          <pc:sldMk cId="1780314903" sldId="356"/>
        </pc:sldMkLst>
      </pc:sldChg>
      <pc:sldChg chg="modSp mod">
        <pc:chgData name="최제환" userId="aab9ff4e-11e3-4a18-8697-a5221fda5d02" providerId="ADAL" clId="{26FEE4CB-AF33-4E1D-B2A3-DB39648DB384}" dt="2022-12-13T06:14:49.255" v="2169" actId="20577"/>
        <pc:sldMkLst>
          <pc:docMk/>
          <pc:sldMk cId="4002548025" sldId="370"/>
        </pc:sldMkLst>
        <pc:spChg chg="mod">
          <ac:chgData name="최제환" userId="aab9ff4e-11e3-4a18-8697-a5221fda5d02" providerId="ADAL" clId="{26FEE4CB-AF33-4E1D-B2A3-DB39648DB384}" dt="2022-12-13T06:14:49.255" v="2169" actId="20577"/>
          <ac:spMkLst>
            <pc:docMk/>
            <pc:sldMk cId="4002548025" sldId="370"/>
            <ac:spMk id="2" creationId="{4545241C-9510-C7E9-B95B-B80EC11AD146}"/>
          </ac:spMkLst>
        </pc:spChg>
        <pc:spChg chg="mod">
          <ac:chgData name="최제환" userId="aab9ff4e-11e3-4a18-8697-a5221fda5d02" providerId="ADAL" clId="{26FEE4CB-AF33-4E1D-B2A3-DB39648DB384}" dt="2022-12-08T04:22:58.606" v="339" actId="20577"/>
          <ac:spMkLst>
            <pc:docMk/>
            <pc:sldMk cId="4002548025" sldId="370"/>
            <ac:spMk id="3" creationId="{F1564E0D-37EB-0570-E15B-D98C709C4305}"/>
          </ac:spMkLst>
        </pc:spChg>
      </pc:sldChg>
      <pc:sldChg chg="del">
        <pc:chgData name="최제환" userId="aab9ff4e-11e3-4a18-8697-a5221fda5d02" providerId="ADAL" clId="{26FEE4CB-AF33-4E1D-B2A3-DB39648DB384}" dt="2022-12-09T08:04:13.757" v="1468" actId="47"/>
        <pc:sldMkLst>
          <pc:docMk/>
          <pc:sldMk cId="1468219354" sldId="371"/>
        </pc:sldMkLst>
      </pc:sldChg>
      <pc:sldChg chg="del">
        <pc:chgData name="최제환" userId="aab9ff4e-11e3-4a18-8697-a5221fda5d02" providerId="ADAL" clId="{26FEE4CB-AF33-4E1D-B2A3-DB39648DB384}" dt="2022-12-09T08:04:14.476" v="1471" actId="47"/>
        <pc:sldMkLst>
          <pc:docMk/>
          <pc:sldMk cId="2374531111" sldId="372"/>
        </pc:sldMkLst>
      </pc:sldChg>
      <pc:sldChg chg="del">
        <pc:chgData name="최제환" userId="aab9ff4e-11e3-4a18-8697-a5221fda5d02" providerId="ADAL" clId="{26FEE4CB-AF33-4E1D-B2A3-DB39648DB384}" dt="2022-12-09T08:04:13.990" v="1469" actId="47"/>
        <pc:sldMkLst>
          <pc:docMk/>
          <pc:sldMk cId="2760504666" sldId="373"/>
        </pc:sldMkLst>
      </pc:sldChg>
      <pc:sldChg chg="del">
        <pc:chgData name="최제환" userId="aab9ff4e-11e3-4a18-8697-a5221fda5d02" providerId="ADAL" clId="{26FEE4CB-AF33-4E1D-B2A3-DB39648DB384}" dt="2022-12-09T08:04:14.145" v="1470" actId="47"/>
        <pc:sldMkLst>
          <pc:docMk/>
          <pc:sldMk cId="2384748565" sldId="374"/>
        </pc:sldMkLst>
      </pc:sldChg>
      <pc:sldChg chg="del">
        <pc:chgData name="최제환" userId="aab9ff4e-11e3-4a18-8697-a5221fda5d02" providerId="ADAL" clId="{26FEE4CB-AF33-4E1D-B2A3-DB39648DB384}" dt="2022-12-09T08:04:14.621" v="1472" actId="47"/>
        <pc:sldMkLst>
          <pc:docMk/>
          <pc:sldMk cId="30200033" sldId="375"/>
        </pc:sldMkLst>
      </pc:sldChg>
      <pc:sldChg chg="del">
        <pc:chgData name="최제환" userId="aab9ff4e-11e3-4a18-8697-a5221fda5d02" providerId="ADAL" clId="{26FEE4CB-AF33-4E1D-B2A3-DB39648DB384}" dt="2022-12-09T08:04:15.569" v="1474" actId="47"/>
        <pc:sldMkLst>
          <pc:docMk/>
          <pc:sldMk cId="1011071689" sldId="376"/>
        </pc:sldMkLst>
      </pc:sldChg>
      <pc:sldChg chg="del">
        <pc:chgData name="최제환" userId="aab9ff4e-11e3-4a18-8697-a5221fda5d02" providerId="ADAL" clId="{26FEE4CB-AF33-4E1D-B2A3-DB39648DB384}" dt="2022-12-09T08:04:15.033" v="1473" actId="47"/>
        <pc:sldMkLst>
          <pc:docMk/>
          <pc:sldMk cId="3381190995" sldId="377"/>
        </pc:sldMkLst>
      </pc:sldChg>
      <pc:sldChg chg="del">
        <pc:chgData name="최제환" userId="aab9ff4e-11e3-4a18-8697-a5221fda5d02" providerId="ADAL" clId="{26FEE4CB-AF33-4E1D-B2A3-DB39648DB384}" dt="2022-12-09T08:04:16.790" v="1476" actId="47"/>
        <pc:sldMkLst>
          <pc:docMk/>
          <pc:sldMk cId="2832441212" sldId="378"/>
        </pc:sldMkLst>
      </pc:sldChg>
      <pc:sldChg chg="del">
        <pc:chgData name="최제환" userId="aab9ff4e-11e3-4a18-8697-a5221fda5d02" providerId="ADAL" clId="{26FEE4CB-AF33-4E1D-B2A3-DB39648DB384}" dt="2022-12-09T08:04:16.152" v="1475" actId="47"/>
        <pc:sldMkLst>
          <pc:docMk/>
          <pc:sldMk cId="3301409823" sldId="379"/>
        </pc:sldMkLst>
      </pc:sldChg>
      <pc:sldChg chg="del">
        <pc:chgData name="최제환" userId="aab9ff4e-11e3-4a18-8697-a5221fda5d02" providerId="ADAL" clId="{26FEE4CB-AF33-4E1D-B2A3-DB39648DB384}" dt="2022-12-09T08:04:17.346" v="1477" actId="47"/>
        <pc:sldMkLst>
          <pc:docMk/>
          <pc:sldMk cId="1718286985" sldId="380"/>
        </pc:sldMkLst>
      </pc:sldChg>
      <pc:sldChg chg="modSp mod">
        <pc:chgData name="최제환" userId="aab9ff4e-11e3-4a18-8697-a5221fda5d02" providerId="ADAL" clId="{26FEE4CB-AF33-4E1D-B2A3-DB39648DB384}" dt="2022-12-13T08:29:25.298" v="2918" actId="20577"/>
        <pc:sldMkLst>
          <pc:docMk/>
          <pc:sldMk cId="4215701663" sldId="381"/>
        </pc:sldMkLst>
        <pc:spChg chg="mod">
          <ac:chgData name="최제환" userId="aab9ff4e-11e3-4a18-8697-a5221fda5d02" providerId="ADAL" clId="{26FEE4CB-AF33-4E1D-B2A3-DB39648DB384}" dt="2022-12-13T08:29:25.298" v="2918" actId="20577"/>
          <ac:spMkLst>
            <pc:docMk/>
            <pc:sldMk cId="4215701663" sldId="381"/>
            <ac:spMk id="90" creationId="{00000000-0000-0000-0000-000000000000}"/>
          </ac:spMkLst>
        </pc:spChg>
      </pc:sldChg>
      <pc:sldChg chg="addSp delSp modSp mod">
        <pc:chgData name="최제환" userId="aab9ff4e-11e3-4a18-8697-a5221fda5d02" providerId="ADAL" clId="{26FEE4CB-AF33-4E1D-B2A3-DB39648DB384}" dt="2022-12-09T00:07:04.080" v="1457" actId="1076"/>
        <pc:sldMkLst>
          <pc:docMk/>
          <pc:sldMk cId="3647021395" sldId="382"/>
        </pc:sldMkLst>
        <pc:spChg chg="mod">
          <ac:chgData name="최제환" userId="aab9ff4e-11e3-4a18-8697-a5221fda5d02" providerId="ADAL" clId="{26FEE4CB-AF33-4E1D-B2A3-DB39648DB384}" dt="2022-12-09T00:05:42.008" v="1447" actId="6549"/>
          <ac:spMkLst>
            <pc:docMk/>
            <pc:sldMk cId="3647021395" sldId="382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09T00:05:46.536" v="1449" actId="5793"/>
          <ac:spMkLst>
            <pc:docMk/>
            <pc:sldMk cId="3647021395" sldId="382"/>
            <ac:spMk id="91" creationId="{00000000-0000-0000-0000-000000000000}"/>
          </ac:spMkLst>
        </pc:spChg>
        <pc:picChg chg="add del">
          <ac:chgData name="최제환" userId="aab9ff4e-11e3-4a18-8697-a5221fda5d02" providerId="ADAL" clId="{26FEE4CB-AF33-4E1D-B2A3-DB39648DB384}" dt="2022-12-09T00:06:08.224" v="1451" actId="478"/>
          <ac:picMkLst>
            <pc:docMk/>
            <pc:sldMk cId="3647021395" sldId="382"/>
            <ac:picMk id="3" creationId="{ECB2D57D-A77D-27C4-5627-BE61B0B859CB}"/>
          </ac:picMkLst>
        </pc:picChg>
        <pc:picChg chg="add mod">
          <ac:chgData name="최제환" userId="aab9ff4e-11e3-4a18-8697-a5221fda5d02" providerId="ADAL" clId="{26FEE4CB-AF33-4E1D-B2A3-DB39648DB384}" dt="2022-12-09T00:06:49.740" v="1454" actId="1076"/>
          <ac:picMkLst>
            <pc:docMk/>
            <pc:sldMk cId="3647021395" sldId="382"/>
            <ac:picMk id="5" creationId="{6AB147C4-F6D6-C107-40DA-C1544A8DF917}"/>
          </ac:picMkLst>
        </pc:picChg>
        <pc:picChg chg="add mod">
          <ac:chgData name="최제환" userId="aab9ff4e-11e3-4a18-8697-a5221fda5d02" providerId="ADAL" clId="{26FEE4CB-AF33-4E1D-B2A3-DB39648DB384}" dt="2022-12-09T00:07:04.080" v="1457" actId="1076"/>
          <ac:picMkLst>
            <pc:docMk/>
            <pc:sldMk cId="3647021395" sldId="382"/>
            <ac:picMk id="7" creationId="{CFD2D610-5074-0DDE-63E5-FAB0627B205A}"/>
          </ac:picMkLst>
        </pc:picChg>
      </pc:sldChg>
      <pc:sldChg chg="del">
        <pc:chgData name="최제환" userId="aab9ff4e-11e3-4a18-8697-a5221fda5d02" providerId="ADAL" clId="{26FEE4CB-AF33-4E1D-B2A3-DB39648DB384}" dt="2022-12-09T08:04:11.548" v="1460" actId="47"/>
        <pc:sldMkLst>
          <pc:docMk/>
          <pc:sldMk cId="3134970801" sldId="383"/>
        </pc:sldMkLst>
      </pc:sldChg>
      <pc:sldChg chg="del">
        <pc:chgData name="최제환" userId="aab9ff4e-11e3-4a18-8697-a5221fda5d02" providerId="ADAL" clId="{26FEE4CB-AF33-4E1D-B2A3-DB39648DB384}" dt="2022-12-09T08:04:12.128" v="1461" actId="47"/>
        <pc:sldMkLst>
          <pc:docMk/>
          <pc:sldMk cId="3654804769" sldId="384"/>
        </pc:sldMkLst>
      </pc:sldChg>
      <pc:sldChg chg="del">
        <pc:chgData name="최제환" userId="aab9ff4e-11e3-4a18-8697-a5221fda5d02" providerId="ADAL" clId="{26FEE4CB-AF33-4E1D-B2A3-DB39648DB384}" dt="2022-12-09T08:04:12.296" v="1462" actId="47"/>
        <pc:sldMkLst>
          <pc:docMk/>
          <pc:sldMk cId="1847164081" sldId="385"/>
        </pc:sldMkLst>
      </pc:sldChg>
      <pc:sldChg chg="del">
        <pc:chgData name="최제환" userId="aab9ff4e-11e3-4a18-8697-a5221fda5d02" providerId="ADAL" clId="{26FEE4CB-AF33-4E1D-B2A3-DB39648DB384}" dt="2022-12-09T08:04:12.835" v="1463" actId="47"/>
        <pc:sldMkLst>
          <pc:docMk/>
          <pc:sldMk cId="1949355546" sldId="386"/>
        </pc:sldMkLst>
      </pc:sldChg>
      <pc:sldChg chg="del">
        <pc:chgData name="최제환" userId="aab9ff4e-11e3-4a18-8697-a5221fda5d02" providerId="ADAL" clId="{26FEE4CB-AF33-4E1D-B2A3-DB39648DB384}" dt="2022-12-09T08:04:13.060" v="1464" actId="47"/>
        <pc:sldMkLst>
          <pc:docMk/>
          <pc:sldMk cId="1433032228" sldId="387"/>
        </pc:sldMkLst>
      </pc:sldChg>
      <pc:sldChg chg="del">
        <pc:chgData name="최제환" userId="aab9ff4e-11e3-4a18-8697-a5221fda5d02" providerId="ADAL" clId="{26FEE4CB-AF33-4E1D-B2A3-DB39648DB384}" dt="2022-12-09T08:04:13.249" v="1465" actId="47"/>
        <pc:sldMkLst>
          <pc:docMk/>
          <pc:sldMk cId="251289542" sldId="388"/>
        </pc:sldMkLst>
      </pc:sldChg>
      <pc:sldChg chg="del">
        <pc:chgData name="최제환" userId="aab9ff4e-11e3-4a18-8697-a5221fda5d02" providerId="ADAL" clId="{26FEE4CB-AF33-4E1D-B2A3-DB39648DB384}" dt="2022-12-09T08:04:13.390" v="1466" actId="47"/>
        <pc:sldMkLst>
          <pc:docMk/>
          <pc:sldMk cId="1700322731" sldId="389"/>
        </pc:sldMkLst>
      </pc:sldChg>
      <pc:sldChg chg="del">
        <pc:chgData name="최제환" userId="aab9ff4e-11e3-4a18-8697-a5221fda5d02" providerId="ADAL" clId="{26FEE4CB-AF33-4E1D-B2A3-DB39648DB384}" dt="2022-12-09T08:04:13.615" v="1467" actId="47"/>
        <pc:sldMkLst>
          <pc:docMk/>
          <pc:sldMk cId="1462264834" sldId="390"/>
        </pc:sldMkLst>
      </pc:sldChg>
      <pc:sldChg chg="modSp add mod">
        <pc:chgData name="최제환" userId="aab9ff4e-11e3-4a18-8697-a5221fda5d02" providerId="ADAL" clId="{26FEE4CB-AF33-4E1D-B2A3-DB39648DB384}" dt="2022-12-08T09:33:12.202" v="1409" actId="20577"/>
        <pc:sldMkLst>
          <pc:docMk/>
          <pc:sldMk cId="2484360117" sldId="391"/>
        </pc:sldMkLst>
        <pc:spChg chg="mod">
          <ac:chgData name="최제환" userId="aab9ff4e-11e3-4a18-8697-a5221fda5d02" providerId="ADAL" clId="{26FEE4CB-AF33-4E1D-B2A3-DB39648DB384}" dt="2022-12-08T09:22:59.250" v="1134" actId="6549"/>
          <ac:spMkLst>
            <pc:docMk/>
            <pc:sldMk cId="2484360117" sldId="391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08T09:33:12.202" v="1409" actId="20577"/>
          <ac:spMkLst>
            <pc:docMk/>
            <pc:sldMk cId="2484360117" sldId="391"/>
            <ac:spMk id="91" creationId="{00000000-0000-0000-0000-000000000000}"/>
          </ac:spMkLst>
        </pc:spChg>
      </pc:sldChg>
      <pc:sldChg chg="add del">
        <pc:chgData name="최제환" userId="aab9ff4e-11e3-4a18-8697-a5221fda5d02" providerId="ADAL" clId="{26FEE4CB-AF33-4E1D-B2A3-DB39648DB384}" dt="2022-12-09T08:06:44.590" v="1479" actId="47"/>
        <pc:sldMkLst>
          <pc:docMk/>
          <pc:sldMk cId="1323335532" sldId="392"/>
        </pc:sldMkLst>
      </pc:sldChg>
      <pc:sldChg chg="modSp add mod ord">
        <pc:chgData name="최제환" userId="aab9ff4e-11e3-4a18-8697-a5221fda5d02" providerId="ADAL" clId="{26FEE4CB-AF33-4E1D-B2A3-DB39648DB384}" dt="2022-12-09T08:30:40.278" v="2105" actId="20577"/>
        <pc:sldMkLst>
          <pc:docMk/>
          <pc:sldMk cId="2490847911" sldId="392"/>
        </pc:sldMkLst>
        <pc:spChg chg="mod">
          <ac:chgData name="최제환" userId="aab9ff4e-11e3-4a18-8697-a5221fda5d02" providerId="ADAL" clId="{26FEE4CB-AF33-4E1D-B2A3-DB39648DB384}" dt="2022-12-09T08:07:12.311" v="1560" actId="6549"/>
          <ac:spMkLst>
            <pc:docMk/>
            <pc:sldMk cId="2490847911" sldId="392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09T08:30:40.278" v="2105" actId="20577"/>
          <ac:spMkLst>
            <pc:docMk/>
            <pc:sldMk cId="2490847911" sldId="392"/>
            <ac:spMk id="91" creationId="{00000000-0000-0000-0000-000000000000}"/>
          </ac:spMkLst>
        </pc:spChg>
      </pc:sldChg>
      <pc:sldChg chg="add del">
        <pc:chgData name="최제환" userId="aab9ff4e-11e3-4a18-8697-a5221fda5d02" providerId="ADAL" clId="{26FEE4CB-AF33-4E1D-B2A3-DB39648DB384}" dt="2022-12-09T08:04:11.245" v="1458" actId="47"/>
        <pc:sldMkLst>
          <pc:docMk/>
          <pc:sldMk cId="4209294973" sldId="392"/>
        </pc:sldMkLst>
      </pc:sldChg>
      <pc:sldChg chg="addSp modSp add mod">
        <pc:chgData name="최제환" userId="aab9ff4e-11e3-4a18-8697-a5221fda5d02" providerId="ADAL" clId="{26FEE4CB-AF33-4E1D-B2A3-DB39648DB384}" dt="2022-12-13T01:19:02.618" v="2165" actId="1076"/>
        <pc:sldMkLst>
          <pc:docMk/>
          <pc:sldMk cId="360326747" sldId="393"/>
        </pc:sldMkLst>
        <pc:spChg chg="mod">
          <ac:chgData name="최제환" userId="aab9ff4e-11e3-4a18-8697-a5221fda5d02" providerId="ADAL" clId="{26FEE4CB-AF33-4E1D-B2A3-DB39648DB384}" dt="2022-12-13T01:18:36.538" v="2160" actId="6549"/>
          <ac:spMkLst>
            <pc:docMk/>
            <pc:sldMk cId="360326747" sldId="393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13T01:18:39.573" v="2161" actId="6549"/>
          <ac:spMkLst>
            <pc:docMk/>
            <pc:sldMk cId="360326747" sldId="393"/>
            <ac:spMk id="91" creationId="{00000000-0000-0000-0000-000000000000}"/>
          </ac:spMkLst>
        </pc:spChg>
        <pc:picChg chg="add mod">
          <ac:chgData name="최제환" userId="aab9ff4e-11e3-4a18-8697-a5221fda5d02" providerId="ADAL" clId="{26FEE4CB-AF33-4E1D-B2A3-DB39648DB384}" dt="2022-12-13T01:19:02.618" v="2165" actId="1076"/>
          <ac:picMkLst>
            <pc:docMk/>
            <pc:sldMk cId="360326747" sldId="393"/>
            <ac:picMk id="3" creationId="{E670E64D-79F8-D009-28CE-1D83C899F1F3}"/>
          </ac:picMkLst>
        </pc:picChg>
      </pc:sldChg>
      <pc:sldChg chg="addSp modSp add mod ord">
        <pc:chgData name="최제환" userId="aab9ff4e-11e3-4a18-8697-a5221fda5d02" providerId="ADAL" clId="{26FEE4CB-AF33-4E1D-B2A3-DB39648DB384}" dt="2022-12-13T06:41:46.859" v="2669" actId="20577"/>
        <pc:sldMkLst>
          <pc:docMk/>
          <pc:sldMk cId="2710083343" sldId="394"/>
        </pc:sldMkLst>
        <pc:spChg chg="mod">
          <ac:chgData name="최제환" userId="aab9ff4e-11e3-4a18-8697-a5221fda5d02" providerId="ADAL" clId="{26FEE4CB-AF33-4E1D-B2A3-DB39648DB384}" dt="2022-12-13T06:34:18.891" v="2233" actId="6549"/>
          <ac:spMkLst>
            <pc:docMk/>
            <pc:sldMk cId="2710083343" sldId="394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13T06:41:46.859" v="2669" actId="20577"/>
          <ac:spMkLst>
            <pc:docMk/>
            <pc:sldMk cId="2710083343" sldId="394"/>
            <ac:spMk id="91" creationId="{00000000-0000-0000-0000-000000000000}"/>
          </ac:spMkLst>
        </pc:spChg>
        <pc:picChg chg="add mod">
          <ac:chgData name="최제환" userId="aab9ff4e-11e3-4a18-8697-a5221fda5d02" providerId="ADAL" clId="{26FEE4CB-AF33-4E1D-B2A3-DB39648DB384}" dt="2022-12-13T06:37:56.633" v="2547" actId="1076"/>
          <ac:picMkLst>
            <pc:docMk/>
            <pc:sldMk cId="2710083343" sldId="394"/>
            <ac:picMk id="3" creationId="{5A22BE25-1801-81E7-B4BA-780DFA1C8ADD}"/>
          </ac:picMkLst>
        </pc:picChg>
      </pc:sldChg>
      <pc:sldChg chg="addSp delSp modSp add mod">
        <pc:chgData name="최제환" userId="aab9ff4e-11e3-4a18-8697-a5221fda5d02" providerId="ADAL" clId="{26FEE4CB-AF33-4E1D-B2A3-DB39648DB384}" dt="2022-12-13T08:29:19.565" v="2910" actId="20577"/>
        <pc:sldMkLst>
          <pc:docMk/>
          <pc:sldMk cId="3428938851" sldId="395"/>
        </pc:sldMkLst>
        <pc:spChg chg="mod">
          <ac:chgData name="최제환" userId="aab9ff4e-11e3-4a18-8697-a5221fda5d02" providerId="ADAL" clId="{26FEE4CB-AF33-4E1D-B2A3-DB39648DB384}" dt="2022-12-13T06:42:54.248" v="2697" actId="20577"/>
          <ac:spMkLst>
            <pc:docMk/>
            <pc:sldMk cId="3428938851" sldId="395"/>
            <ac:spMk id="90" creationId="{00000000-0000-0000-0000-000000000000}"/>
          </ac:spMkLst>
        </pc:spChg>
        <pc:spChg chg="mod">
          <ac:chgData name="최제환" userId="aab9ff4e-11e3-4a18-8697-a5221fda5d02" providerId="ADAL" clId="{26FEE4CB-AF33-4E1D-B2A3-DB39648DB384}" dt="2022-12-13T08:29:19.565" v="2910" actId="20577"/>
          <ac:spMkLst>
            <pc:docMk/>
            <pc:sldMk cId="3428938851" sldId="395"/>
            <ac:spMk id="91" creationId="{00000000-0000-0000-0000-000000000000}"/>
          </ac:spMkLst>
        </pc:spChg>
        <pc:picChg chg="del">
          <ac:chgData name="최제환" userId="aab9ff4e-11e3-4a18-8697-a5221fda5d02" providerId="ADAL" clId="{26FEE4CB-AF33-4E1D-B2A3-DB39648DB384}" dt="2022-12-13T06:42:01.851" v="2671" actId="478"/>
          <ac:picMkLst>
            <pc:docMk/>
            <pc:sldMk cId="3428938851" sldId="395"/>
            <ac:picMk id="3" creationId="{5A22BE25-1801-81E7-B4BA-780DFA1C8ADD}"/>
          </ac:picMkLst>
        </pc:picChg>
        <pc:picChg chg="add mod">
          <ac:chgData name="최제환" userId="aab9ff4e-11e3-4a18-8697-a5221fda5d02" providerId="ADAL" clId="{26FEE4CB-AF33-4E1D-B2A3-DB39648DB384}" dt="2022-12-13T06:42:31.167" v="2676" actId="1076"/>
          <ac:picMkLst>
            <pc:docMk/>
            <pc:sldMk cId="3428938851" sldId="395"/>
            <ac:picMk id="4" creationId="{CE225537-56F0-5D88-CC86-41DEE4C329EE}"/>
          </ac:picMkLst>
        </pc:picChg>
      </pc:sldChg>
      <pc:sldChg chg="add">
        <pc:chgData name="최제환" userId="aab9ff4e-11e3-4a18-8697-a5221fda5d02" providerId="ADAL" clId="{26FEE4CB-AF33-4E1D-B2A3-DB39648DB384}" dt="2022-12-13T06:56:37.836" v="2698"/>
        <pc:sldMkLst>
          <pc:docMk/>
          <pc:sldMk cId="3353687159" sldId="396"/>
        </pc:sldMkLst>
      </pc:sldChg>
      <pc:sldChg chg="add">
        <pc:chgData name="최제환" userId="aab9ff4e-11e3-4a18-8697-a5221fda5d02" providerId="ADAL" clId="{26FEE4CB-AF33-4E1D-B2A3-DB39648DB384}" dt="2022-12-13T08:29:21.998" v="2911"/>
        <pc:sldMkLst>
          <pc:docMk/>
          <pc:sldMk cId="3592667069" sldId="3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644" cy="5221148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46506" cy="579780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4234388" y="0"/>
            <a:ext cx="3246506" cy="57978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defRPr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0" y="11023249"/>
            <a:ext cx="3246506" cy="57978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4234388" y="11023249"/>
            <a:ext cx="3246506" cy="5797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defRPr/>
            </a:pPr>
            <a:fld id="{BA51FC80-58DA-4930-96E5-88DBA3E41D3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defRPr/>
              </a:p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17513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defRPr/>
            </a:pPr>
            <a:fld id="{BA51FC80-58DA-4930-96E5-88DBA3E41D36}" type="slidenum"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>
                <a:defRPr/>
              </a:pPr>
              <a:t>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8611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89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497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814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2169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5002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6636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3975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2131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8248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19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6633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154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3561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95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0963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076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2608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2722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t>28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3897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29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5825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36859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262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90518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49822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1328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29363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17082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84799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89383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92901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39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87537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03541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41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889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62839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7850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0752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39846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23063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07510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925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49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52646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50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38017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52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902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50220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Feature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의 추출과 저차원으로의 </a:t>
            </a:r>
            <a:r>
              <a:rPr lang="en-US" altLang="ko-KR" sz="3200" b="0" i="0" dirty="0" err="1">
                <a:solidFill>
                  <a:srgbClr val="343A40"/>
                </a:solidFill>
                <a:effectLst/>
                <a:latin typeface="Spoqa Han Sans"/>
              </a:rPr>
              <a:t>downsampling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을 위해 </a:t>
            </a:r>
            <a:r>
              <a:rPr lang="en-US" altLang="ko-KR" sz="3200" b="0" i="0" dirty="0" err="1">
                <a:solidFill>
                  <a:srgbClr val="343A40"/>
                </a:solidFill>
                <a:effectLst/>
                <a:latin typeface="Spoqa Han Sans"/>
              </a:rPr>
              <a:t>Convlutional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 layer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와 </a:t>
            </a:r>
            <a:r>
              <a:rPr lang="en-US" altLang="ko-KR" sz="3200" b="0" i="0" dirty="0" err="1">
                <a:solidFill>
                  <a:srgbClr val="343A40"/>
                </a:solidFill>
                <a:effectLst/>
                <a:latin typeface="Spoqa Han Sans"/>
              </a:rPr>
              <a:t>maxpooling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 layer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를 사용한다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매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max pooling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단계에서의 입력을 또한 별도의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branch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로 내보내고 이에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convolution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연산을 적용한다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.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이를 통해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scale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마다의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feature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가 추출된다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가장 낮은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resolution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에 도달한 후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, </a:t>
            </a:r>
            <a:r>
              <a:rPr lang="en-US" altLang="ko-KR" sz="3200" b="0" i="0" dirty="0" err="1">
                <a:solidFill>
                  <a:srgbClr val="343A40"/>
                </a:solidFill>
                <a:effectLst/>
                <a:latin typeface="Spoqa Han Sans"/>
              </a:rPr>
              <a:t>upsampling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과정에서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scale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별로 추출한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feature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들을 조합한다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. </a:t>
            </a:r>
            <a:r>
              <a:rPr lang="en-US" altLang="ko-KR" sz="3200" b="0" i="0" dirty="0" err="1">
                <a:solidFill>
                  <a:srgbClr val="343A40"/>
                </a:solidFill>
                <a:effectLst/>
                <a:latin typeface="Spoqa Han Sans"/>
              </a:rPr>
              <a:t>Upsampling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으로는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Nearest Neighbor </a:t>
            </a:r>
            <a:r>
              <a:rPr lang="en-US" altLang="ko-KR" sz="3200" b="0" i="0" dirty="0" err="1">
                <a:solidFill>
                  <a:srgbClr val="343A40"/>
                </a:solidFill>
                <a:effectLst/>
                <a:latin typeface="Spoqa Han Sans"/>
              </a:rPr>
              <a:t>Upsampling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[2]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방식을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, feature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와의 조합에는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elementwise addition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연산을 이용한다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네트워크는 대칭적인 구조를 띈다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Output resolution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에 다다르면 두번의 연속된 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1x1 convolution 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연산을 적용하여 최종적인 </a:t>
            </a:r>
            <a:r>
              <a:rPr lang="ko-KR" altLang="en-US" sz="3200" b="0" i="0" dirty="0" err="1">
                <a:solidFill>
                  <a:srgbClr val="343A40"/>
                </a:solidFill>
                <a:effectLst/>
                <a:latin typeface="Spoqa Han Sans"/>
              </a:rPr>
              <a:t>예측값을</a:t>
            </a:r>
            <a:r>
              <a:rPr lang="ko-KR" altLang="en-US" sz="3200" b="0" i="0" dirty="0">
                <a:solidFill>
                  <a:srgbClr val="343A40"/>
                </a:solidFill>
                <a:effectLst/>
                <a:latin typeface="Spoqa Han Sans"/>
              </a:rPr>
              <a:t> 출력한다</a:t>
            </a:r>
            <a:r>
              <a:rPr lang="en-US" altLang="ko-KR" sz="3200" b="0" i="0" dirty="0">
                <a:solidFill>
                  <a:srgbClr val="343A40"/>
                </a:solidFill>
                <a:effectLst/>
                <a:latin typeface="Spoqa Han Sans"/>
              </a:rPr>
              <a:t>.</a:t>
            </a:r>
          </a:p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53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48893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r>
              <a:rPr lang="en-US" altLang="ko-K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MobileNet</a:t>
            </a:r>
            <a:r>
              <a:rPr lang="ko-KR" alt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에서는 </a:t>
            </a:r>
            <a:r>
              <a:rPr lang="ko-KR" alt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세타를</a:t>
            </a:r>
            <a:r>
              <a:rPr lang="ko-KR" alt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줄이니까 처리량이 늘어났다</a:t>
            </a:r>
            <a:r>
              <a:rPr lang="en-US" altLang="ko-K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  <a:p>
            <a:pPr lvl="0">
              <a:defRPr/>
            </a:pPr>
            <a:r>
              <a:rPr lang="en-US" altLang="ko-K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Binary </a:t>
            </a:r>
            <a:r>
              <a:rPr lang="ko-KR" alt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가 </a:t>
            </a:r>
            <a:r>
              <a:rPr lang="en-US" altLang="ko-KR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softmax</a:t>
            </a:r>
            <a:r>
              <a:rPr lang="ko-KR" alt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보다 </a:t>
            </a:r>
            <a:r>
              <a:rPr lang="en-US" altLang="ko-K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inference </a:t>
            </a:r>
            <a:r>
              <a:rPr lang="ko-KR" alt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속도가 높았다</a:t>
            </a:r>
            <a:r>
              <a:rPr lang="en-US" altLang="ko-KR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54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55011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55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700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51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0625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615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48125" y="5511429"/>
            <a:ext cx="5984288" cy="5220757"/>
          </a:xfrm>
          <a:prstGeom prst="rect">
            <a:avLst/>
          </a:prstGeom>
        </p:spPr>
        <p:txBody>
          <a:bodyPr lIns="0" tIns="0" rIns="0" bIns="0"/>
          <a:lstStyle/>
          <a:p>
            <a:pPr lvl="0">
              <a:defRPr/>
            </a:pPr>
            <a:endParaRPr lang="en-US" altLang="ko-KR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4234388" y="11023248"/>
            <a:ext cx="3246150" cy="579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 algn="r">
              <a:lnSpc>
                <a:spcPct val="100000"/>
              </a:lnSpc>
              <a:defRPr/>
            </a:pPr>
            <a:fld id="{9E3EDA75-DC79-46A5-86E1-A4A3AD3BB1F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</a:rPr>
              <a:pPr algn="r">
                <a:lnSpc>
                  <a:spcPct val="100000"/>
                </a:lnSpc>
                <a:defRPr/>
              </a:pPr>
              <a:t>9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273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424224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18014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pic>
        <p:nvPicPr>
          <p:cNvPr id="38" name="그림 37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9" name="그림 38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169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13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ko-KR" alt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클릭하여 마스터 부제목 스타일 편집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9570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84725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6233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812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ko-KR" alt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클릭하여 마스터 부제목 스타일 편집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347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제목, 내용 2개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7026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ko-KR" alt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클릭하여 마스터 부제목 스타일 편집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72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928012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983614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414066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93270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pic>
        <p:nvPicPr>
          <p:cNvPr id="81" name="그림 80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2" name="그림 81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57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60410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2572536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969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ko-KR" alt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클릭하여 마스터 부제목 스타일 편집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516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제목, 내용 2개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128853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14251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alt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ko-KR" alt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4990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0" y="2637000"/>
            <a:ext cx="12191400" cy="70560"/>
          </a:xfrm>
          <a:prstGeom prst="rect">
            <a:avLst/>
          </a:prstGeom>
          <a:gradFill>
            <a:gsLst>
              <a:gs pos="0">
                <a:srgbClr val="766000"/>
              </a:gs>
              <a:gs pos="100000">
                <a:srgbClr val="FFDE53"/>
              </a:gs>
            </a:gsLst>
            <a:lin ang="0"/>
          </a:gradFill>
          <a:ln w="3240">
            <a:solidFill>
              <a:srgbClr val="FFDE5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" name="Picture 2"/>
          <p:cNvPicPr/>
          <p:nvPr/>
        </p:nvPicPr>
        <p:blipFill>
          <a:blip r:embed="rId14"/>
          <a:srcRect l="533" t="5838" r="675" b="6157"/>
          <a:stretch/>
        </p:blipFill>
        <p:spPr>
          <a:xfrm>
            <a:off x="4481640" y="4273200"/>
            <a:ext cx="3213360" cy="253440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914400" y="590760"/>
            <a:ext cx="10362960" cy="1469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ko-KR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마스터 제목 스타일 편집</a:t>
            </a:r>
            <a:endParaRPr lang="ko-K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CustomShape 3"/>
          <p:cNvSpPr/>
          <p:nvPr/>
        </p:nvSpPr>
        <p:spPr>
          <a:xfrm>
            <a:off x="0" y="2637000"/>
            <a:ext cx="12191760" cy="70920"/>
          </a:xfrm>
          <a:prstGeom prst="rect">
            <a:avLst/>
          </a:prstGeom>
          <a:gradFill>
            <a:gsLst>
              <a:gs pos="0">
                <a:srgbClr val="766000"/>
              </a:gs>
              <a:gs pos="100000">
                <a:srgbClr val="FFDE53"/>
              </a:gs>
            </a:gsLst>
            <a:lin ang="0"/>
          </a:gradFill>
          <a:ln w="3240">
            <a:solidFill>
              <a:srgbClr val="FFDE5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22438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gradFill>
            <a:gsLst>
              <a:gs pos="0">
                <a:srgbClr val="D0D0D0"/>
              </a:gs>
              <a:gs pos="100000">
                <a:schemeClr val="bg1">
                  <a:alpha val="0"/>
                </a:schemeClr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Picture 10"/>
          <p:cNvPicPr/>
          <p:nvPr/>
        </p:nvPicPr>
        <p:blipFill>
          <a:blip r:embed="rId14"/>
          <a:stretch/>
        </p:blipFill>
        <p:spPr>
          <a:xfrm>
            <a:off x="11640600" y="8640"/>
            <a:ext cx="525600" cy="503280"/>
          </a:xfrm>
          <a:prstGeom prst="rect">
            <a:avLst/>
          </a:prstGeom>
          <a:ln>
            <a:noFill/>
          </a:ln>
        </p:spPr>
      </p:pic>
      <p:pic>
        <p:nvPicPr>
          <p:cNvPr id="42" name="그림 14"/>
          <p:cNvPicPr/>
          <p:nvPr/>
        </p:nvPicPr>
        <p:blipFill>
          <a:blip r:embed="rId15"/>
          <a:stretch/>
        </p:blipFill>
        <p:spPr>
          <a:xfrm>
            <a:off x="883080" y="6545520"/>
            <a:ext cx="1992600" cy="197280"/>
          </a:xfrm>
          <a:prstGeom prst="rect">
            <a:avLst/>
          </a:prstGeom>
          <a:ln>
            <a:noFill/>
          </a:ln>
        </p:spPr>
      </p:pic>
      <p:pic>
        <p:nvPicPr>
          <p:cNvPr id="43" name="Picture 7"/>
          <p:cNvPicPr/>
          <p:nvPr/>
        </p:nvPicPr>
        <p:blipFill>
          <a:blip r:embed="rId16">
            <a:lum contrast="6000"/>
          </a:blip>
          <a:srcRect t="6245" b="10325"/>
          <a:stretch/>
        </p:blipFill>
        <p:spPr>
          <a:xfrm>
            <a:off x="46440" y="6453360"/>
            <a:ext cx="767520" cy="35964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>
            <a:off x="0" y="6351480"/>
            <a:ext cx="12191400" cy="69120"/>
          </a:xfrm>
          <a:prstGeom prst="rect">
            <a:avLst/>
          </a:prstGeom>
          <a:gradFill>
            <a:gsLst>
              <a:gs pos="0">
                <a:srgbClr val="333333"/>
              </a:gs>
              <a:gs pos="100000">
                <a:srgbClr val="D0D0D0"/>
              </a:gs>
            </a:gsLst>
            <a:lin ang="0"/>
          </a:gradFill>
          <a:ln w="3240">
            <a:solidFill>
              <a:srgbClr val="ABABA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그림 4"/>
          <p:cNvPicPr/>
          <p:nvPr/>
        </p:nvPicPr>
        <p:blipFill>
          <a:blip r:embed="rId17"/>
          <a:stretch/>
        </p:blipFill>
        <p:spPr>
          <a:xfrm>
            <a:off x="11209680" y="6453360"/>
            <a:ext cx="915480" cy="405360"/>
          </a:xfrm>
          <a:prstGeom prst="rect">
            <a:avLst/>
          </a:prstGeom>
          <a:ln>
            <a:noFill/>
          </a:ln>
        </p:spPr>
      </p:pic>
      <p:sp>
        <p:nvSpPr>
          <p:cNvPr id="46" name="CustomShape 3"/>
          <p:cNvSpPr/>
          <p:nvPr/>
        </p:nvSpPr>
        <p:spPr>
          <a:xfrm>
            <a:off x="0" y="534960"/>
            <a:ext cx="12191400" cy="70560"/>
          </a:xfrm>
          <a:prstGeom prst="rect">
            <a:avLst/>
          </a:prstGeom>
          <a:gradFill>
            <a:gsLst>
              <a:gs pos="0">
                <a:srgbClr val="766000"/>
              </a:gs>
              <a:gs pos="100000">
                <a:srgbClr val="FFDE53"/>
              </a:gs>
            </a:gsLst>
            <a:lin ang="0"/>
          </a:gradFill>
          <a:ln w="3240">
            <a:solidFill>
              <a:srgbClr val="E8BC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ko-K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ko-K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ko-K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838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qnMPviwhD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iwei0921/DCF/blob/70113b89e8ef59f05662e1baf841a0665db835b3/DCF_code/model/depth_calibration_models.py#L176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4545241C-9510-C7E9-B95B-B80EC11AD146}"/>
              </a:ext>
            </a:extLst>
          </p:cNvPr>
          <p:cNvSpPr/>
          <p:nvPr/>
        </p:nvSpPr>
        <p:spPr>
          <a:xfrm>
            <a:off x="0" y="162604"/>
            <a:ext cx="12192000" cy="25486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ko-KR" sz="4400" b="1" spc="-150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AirCamRTM</a:t>
            </a:r>
            <a:r>
              <a:rPr lang="en-US" altLang="ko-KR" sz="4400" b="1" spc="-15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Enhancing Vehicle Detection for Efficient Aerial Camera-based Road Traffic Monitoring</a:t>
            </a:r>
          </a:p>
          <a:p>
            <a:pPr algn="ctr">
              <a:defRPr/>
            </a:pPr>
            <a:endParaRPr lang="en-US" altLang="ko-KR" sz="2000" b="1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mbria Math" panose="02040503050406030204" pitchFamily="18" charset="0"/>
            </a:endParaRPr>
          </a:p>
          <a:p>
            <a:pPr algn="ctr">
              <a:defRPr/>
            </a:pPr>
            <a:r>
              <a:rPr lang="en-US" altLang="ko-KR" sz="20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Rafael </a:t>
            </a:r>
            <a:r>
              <a:rPr lang="en-US" altLang="ko-KR" sz="2000" b="1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Makrigiorgis</a:t>
            </a:r>
            <a:r>
              <a:rPr lang="en-US" altLang="ko-KR" sz="20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, Nicolas </a:t>
            </a:r>
            <a:r>
              <a:rPr lang="en-US" altLang="ko-KR" sz="2000" b="1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Hadjittoouli</a:t>
            </a:r>
            <a:r>
              <a:rPr lang="en-US" altLang="ko-KR" sz="20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, Christos </a:t>
            </a:r>
            <a:r>
              <a:rPr lang="en-US" altLang="ko-KR" sz="2000" b="1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Kyrkou</a:t>
            </a:r>
            <a:r>
              <a:rPr lang="en-US" altLang="ko-KR" sz="20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, </a:t>
            </a:r>
            <a:r>
              <a:rPr lang="en-US" altLang="ko-KR" sz="2000" b="1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Theocharis</a:t>
            </a:r>
            <a:r>
              <a:rPr lang="en-US" altLang="ko-KR" sz="2000" b="1" i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 </a:t>
            </a:r>
            <a:r>
              <a:rPr lang="en-US" altLang="ko-KR" sz="2000" b="1" i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Theocharides</a:t>
            </a:r>
            <a:endParaRPr lang="en-US" altLang="ko-KR" sz="2000" b="1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mbria Math" panose="02040503050406030204" pitchFamily="18" charset="0"/>
            </a:endParaRPr>
          </a:p>
          <a:p>
            <a:pPr algn="ctr">
              <a:defRPr/>
            </a:pPr>
            <a:r>
              <a:rPr lang="en" altLang="ko-Kore-KR" b="1" i="1" spc="-150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mbria Math" panose="02040503050406030204" pitchFamily="18" charset="0"/>
              </a:rPr>
              <a:t>KIOS Research and Innovation Center of Excellence, Department of Electrical and Computer Engineering, University of Cyprus</a:t>
            </a:r>
            <a:br>
              <a:rPr lang="en" altLang="ko-Kore-KR" sz="1800" dirty="0">
                <a:effectLst/>
                <a:latin typeface="NimbusRomNo9L"/>
              </a:rPr>
            </a:br>
            <a:endParaRPr lang="en" altLang="ko-Kore-KR" sz="2000" dirty="0"/>
          </a:p>
          <a:p>
            <a:pPr algn="ctr">
              <a:defRPr/>
            </a:pPr>
            <a:endParaRPr lang="en-US" altLang="ko-KR" sz="2000" b="1" i="1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Cambria Math" panose="02040503050406030204" pitchFamily="18" charset="0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F1564E0D-37EB-0570-E15B-D98C709C4305}"/>
              </a:ext>
            </a:extLst>
          </p:cNvPr>
          <p:cNvSpPr txBox="1">
            <a:spLocks/>
          </p:cNvSpPr>
          <p:nvPr/>
        </p:nvSpPr>
        <p:spPr>
          <a:xfrm>
            <a:off x="233363" y="2863623"/>
            <a:ext cx="11623675" cy="14558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rgbClr r="0" g="0" b="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Presenter: Jehwan Choi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choijh1897@gmail.com</a:t>
            </a: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2023.3.4</a:t>
            </a:r>
          </a:p>
        </p:txBody>
      </p:sp>
    </p:spTree>
    <p:extLst>
      <p:ext uri="{BB962C8B-B14F-4D97-AF65-F5344CB8AC3E}">
        <p14:creationId xmlns:p14="http://schemas.microsoft.com/office/powerpoint/2010/main" val="400254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Vehicle Detections post processing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 set of bounding box(vehicle) after road segmentation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Independent between frames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Not matched before and current frames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To track the same vehicles</a:t>
            </a: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Matching approach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To associate bounding boxes of the same vehicle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Always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Missing bounding box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Not detected by the model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513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Vehicle Detections post processing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Vehicles Temporal Association and Consistency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Hungarian algorithm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Cost minimization</a:t>
            </a:r>
          </a:p>
          <a:p>
            <a:pPr marL="915120" lvl="2">
              <a:buClr>
                <a:srgbClr val="00B0F0"/>
              </a:buClr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Kalman filter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Error minimization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6824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Vehicle Detections post processing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CustomShape 2"/>
              <p:cNvSpPr/>
              <p:nvPr/>
            </p:nvSpPr>
            <p:spPr>
              <a:xfrm>
                <a:off x="198000" y="657360"/>
                <a:ext cx="11795040" cy="5668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  <p:txBody>
              <a:bodyPr lIns="89999" tIns="44999" rIns="89999" bIns="44999"/>
              <a:lstStyle/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Direction and velocity calculation</a:t>
                </a:r>
              </a:p>
              <a:p>
                <a:pPr marL="685800" lvl="1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Direction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Subtracting the current coordinates with the previous detection</a:t>
                </a:r>
              </a:p>
              <a:p>
                <a:pPr marL="685800" lvl="1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sz="2800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  <a:p>
                <a:pPr marL="685800" lvl="1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Velocity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Converting pixels to actual distance (</a:t>
                </a:r>
                <a14:m>
                  <m:oMath xmlns:m="http://schemas.openxmlformats.org/officeDocument/2006/math"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DejaVu Sans"/>
                      </a:rPr>
                      <m:t>𝑘𝑚</m:t>
                    </m:r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DejaVu Sans"/>
                      </a:rPr>
                      <m:t>/</m:t>
                    </m:r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DejaVu Sans"/>
                      </a:rPr>
                      <m:t>𝑝𝑖𝑥𝑒𝑙𝑠</m:t>
                    </m:r>
                  </m:oMath>
                </a14:m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)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Current average velocity (</a:t>
                </a:r>
                <a14:m>
                  <m:oMath xmlns:m="http://schemas.openxmlformats.org/officeDocument/2006/math"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DejaVu Sans"/>
                      </a:rPr>
                      <m:t>𝑘𝑚</m:t>
                    </m:r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DejaVu Sans"/>
                      </a:rPr>
                      <m:t>/</m:t>
                    </m:r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DejaVu Sans"/>
                      </a:rPr>
                      <m:t>h</m:t>
                    </m:r>
                  </m:oMath>
                </a14:m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)</a:t>
                </a:r>
              </a:p>
              <a:p>
                <a:pPr marL="915120" lvl="2">
                  <a:buClr>
                    <a:srgbClr val="00B0F0"/>
                  </a:buClr>
                  <a:defRPr/>
                </a:pPr>
                <a:endParaRPr lang="en-US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</p:txBody>
          </p:sp>
        </mc:Choice>
        <mc:Fallback>
          <p:sp>
            <p:nvSpPr>
              <p:cNvPr id="91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" y="657360"/>
                <a:ext cx="11795040" cy="5668560"/>
              </a:xfrm>
              <a:prstGeom prst="rect">
                <a:avLst/>
              </a:prstGeom>
              <a:blipFill>
                <a:blip r:embed="rId3"/>
                <a:stretch>
                  <a:fillRect l="-930" t="-1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2493DE-6A7E-4F7F-1692-24BA3ECB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247" y="3312038"/>
            <a:ext cx="5644545" cy="12493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F250A7-2199-E27C-DA46-FF6F50380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8199" y="4980338"/>
            <a:ext cx="3295602" cy="13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71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Vehicle Detections post processing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CustomShape 2"/>
              <p:cNvSpPr/>
              <p:nvPr/>
            </p:nvSpPr>
            <p:spPr>
              <a:xfrm>
                <a:off x="198000" y="657360"/>
                <a:ext cx="11795040" cy="5668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  <p:txBody>
              <a:bodyPr lIns="89999" tIns="44999" rIns="89999" bIns="44999"/>
              <a:lstStyle/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Velocity</a:t>
                </a:r>
              </a:p>
              <a:p>
                <a:pPr marL="685800" lvl="1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GSD (Ground Sample Distance)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h: UAV altitude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f: focal length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800" b="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altLang="ko-KR" sz="280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sz="2800" i="1" spc="-1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i="1" spc="-1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sz="2800" b="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: camera sensor dimensions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DejaVu Sans"/>
                      </a:rPr>
                      <m:t>𝑊</m:t>
                    </m:r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: image dimensions in pixels</a:t>
                </a:r>
              </a:p>
              <a:p>
                <a:pPr marL="685800" lvl="1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sz="2800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  <a:p>
                <a:pPr marL="685800" lvl="1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Average velocity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:r>
                  <a:rPr 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M: the number of value of moving distances</a:t>
                </a:r>
              </a:p>
            </p:txBody>
          </p:sp>
        </mc:Choice>
        <mc:Fallback>
          <p:sp>
            <p:nvSpPr>
              <p:cNvPr id="91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" y="657360"/>
                <a:ext cx="11795040" cy="5668560"/>
              </a:xfrm>
              <a:prstGeom prst="rect">
                <a:avLst/>
              </a:prstGeom>
              <a:blipFill>
                <a:blip r:embed="rId3"/>
                <a:stretch>
                  <a:fillRect l="-930" t="-1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2493DE-6A7E-4F7F-1692-24BA3ECB4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520" y="1051185"/>
            <a:ext cx="5644545" cy="12493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2F250A7-2199-E27C-DA46-FF6F503805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073" y="3491640"/>
            <a:ext cx="3295602" cy="13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706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Mask Correction Using Detections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To improve road segmentation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 missing segmentation regions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Created 1.5X</a:t>
            </a:r>
            <a:r>
              <a:rPr lang="ko-KR" alt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altLang="ko-KR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scale</a:t>
            </a:r>
            <a:r>
              <a:rPr lang="ko-KR" alt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altLang="ko-KR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bounding box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Move and reach missing regions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Expanding and continuing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57491A6-523E-84C0-4E04-DD815F17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73" y="3263531"/>
            <a:ext cx="8338253" cy="2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75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Datasets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Detection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UAV flights [~5k images]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UAVTD [ ~5k images]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Aerial KITTI [~1.5k images]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Custom UAV Videos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Segmentation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OpenStreetMap(OSM) Dataset [~6.6k images]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Aerial KITTI [~1.5k images]</a:t>
            </a: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BA50157-D945-0810-6D6F-8E7663E39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83" y="4235026"/>
            <a:ext cx="7501873" cy="20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103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539550B-9994-DC24-A433-DD023F20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976" y="1835203"/>
            <a:ext cx="8554047" cy="2524145"/>
          </a:xfrm>
          <a:prstGeom prst="rect">
            <a:avLst/>
          </a:prstGeom>
        </p:spPr>
      </p:pic>
      <p:sp>
        <p:nvSpPr>
          <p:cNvPr id="5" name="CustomShape 2">
            <a:extLst>
              <a:ext uri="{FF2B5EF4-FFF2-40B4-BE49-F238E27FC236}">
                <a16:creationId xmlns:a16="http://schemas.microsoft.com/office/drawing/2014/main" id="{0D27BC97-85AD-1035-38E6-455E4C58AB9C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Original Tiny YOLOv4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2 detection layers</a:t>
            </a:r>
          </a:p>
        </p:txBody>
      </p:sp>
    </p:spTree>
    <p:extLst>
      <p:ext uri="{BB962C8B-B14F-4D97-AF65-F5344CB8AC3E}">
        <p14:creationId xmlns:p14="http://schemas.microsoft.com/office/powerpoint/2010/main" val="21372229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0D27BC97-85AD-1035-38E6-455E4C58AB9C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Performance of encoder-decoder combinations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5919E4E-A377-E39D-EEB0-DACDB0852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150" y="1140080"/>
            <a:ext cx="7263700" cy="50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96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0D27BC97-85AD-1035-38E6-455E4C58AB9C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FPS according to the number of vehicles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2AAB49C-EF04-33A6-B520-16709F456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084" y="1112889"/>
            <a:ext cx="5767831" cy="521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113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Result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19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>
            <a:extLst>
              <a:ext uri="{FF2B5EF4-FFF2-40B4-BE49-F238E27FC236}">
                <a16:creationId xmlns:a16="http://schemas.microsoft.com/office/drawing/2014/main" id="{0D27BC97-85AD-1035-38E6-455E4C58AB9C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Result images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Result video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https://www.youtube.com/watch?v=JqnMPviwhDM</a:t>
            </a: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06064A9-4734-A90E-8B5C-5835F880E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6" y="1178726"/>
            <a:ext cx="11473867" cy="23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5342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RTM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Road traffic monitoring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Intelligent transportation system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Traffic data analysis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Camera-equipped UAV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Affordability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Easy to data capturing</a:t>
            </a:r>
          </a:p>
        </p:txBody>
      </p:sp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Conclusion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ED5D4315-7F0A-2863-1F78-6648C74CC549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Proposed </a:t>
            </a:r>
            <a:r>
              <a:rPr lang="en-US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AirCamRTM</a:t>
            </a: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Deep learning based traffic monitoring using aerial images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Integration of detection and segmentation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Improved performance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Working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Integrated network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Expanding the dataset</a:t>
            </a:r>
          </a:p>
          <a:p>
            <a:pPr marL="457920" lvl="1"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5926670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-1014840" y="2874960"/>
            <a:ext cx="1422108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6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Thank you for your attention!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4A500C5D-DEB5-4754-8C0E-69136F042233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-1014840" y="2874960"/>
            <a:ext cx="14221080" cy="109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6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APPENDIX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4A500C5D-DEB5-4754-8C0E-69136F042233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11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ko-K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Hungarian algorithm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Cost minimization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13863EC-68AB-376D-9BF1-C369BA38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845" y="1235703"/>
            <a:ext cx="6229350" cy="168592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2926395-F88C-DDBC-9547-2D233EDAD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77" y="3216340"/>
            <a:ext cx="2103750" cy="15252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2DAB8-EF84-C8C5-2E15-B26423BE327A}"/>
              </a:ext>
            </a:extLst>
          </p:cNvPr>
          <p:cNvSpPr txBox="1"/>
          <p:nvPr/>
        </p:nvSpPr>
        <p:spPr>
          <a:xfrm>
            <a:off x="5146161" y="1708539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-108</a:t>
            </a:r>
            <a:endParaRPr lang="ko-KR" alt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FA38DE-475E-2C3D-85F4-9773FBA6D219}"/>
              </a:ext>
            </a:extLst>
          </p:cNvPr>
          <p:cNvSpPr txBox="1"/>
          <p:nvPr/>
        </p:nvSpPr>
        <p:spPr>
          <a:xfrm>
            <a:off x="6691006" y="1708539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-108</a:t>
            </a:r>
            <a:endParaRPr lang="ko-KR" alt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C6F39-429E-E817-C0B2-5C5379AC98E1}"/>
              </a:ext>
            </a:extLst>
          </p:cNvPr>
          <p:cNvSpPr txBox="1"/>
          <p:nvPr/>
        </p:nvSpPr>
        <p:spPr>
          <a:xfrm>
            <a:off x="8235852" y="1708539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-108</a:t>
            </a:r>
            <a:endParaRPr lang="ko-KR" alt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204A5C-9DD0-8DCC-E456-A3BF92D8A515}"/>
              </a:ext>
            </a:extLst>
          </p:cNvPr>
          <p:cNvSpPr txBox="1"/>
          <p:nvPr/>
        </p:nvSpPr>
        <p:spPr>
          <a:xfrm>
            <a:off x="5146161" y="2112710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-135</a:t>
            </a:r>
            <a:endParaRPr lang="ko-KR" alt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5E846F-A679-4F0F-E5AA-44A664FFDD31}"/>
              </a:ext>
            </a:extLst>
          </p:cNvPr>
          <p:cNvSpPr txBox="1"/>
          <p:nvPr/>
        </p:nvSpPr>
        <p:spPr>
          <a:xfrm>
            <a:off x="6691006" y="2112710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-135</a:t>
            </a:r>
            <a:endParaRPr lang="ko-KR" alt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3E9188-A6AA-DB8A-47EC-D5EF0927456F}"/>
              </a:ext>
            </a:extLst>
          </p:cNvPr>
          <p:cNvSpPr txBox="1"/>
          <p:nvPr/>
        </p:nvSpPr>
        <p:spPr>
          <a:xfrm>
            <a:off x="8235852" y="2112710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-135</a:t>
            </a:r>
            <a:endParaRPr lang="ko-KR" alt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A9CC11-2CED-043E-DB4A-71C2C70AED52}"/>
              </a:ext>
            </a:extLst>
          </p:cNvPr>
          <p:cNvSpPr txBox="1"/>
          <p:nvPr/>
        </p:nvSpPr>
        <p:spPr>
          <a:xfrm>
            <a:off x="5146161" y="2517196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-122</a:t>
            </a:r>
            <a:endParaRPr lang="ko-KR" alt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C69B46-43F9-2AA6-EC5A-A326B8FAB286}"/>
              </a:ext>
            </a:extLst>
          </p:cNvPr>
          <p:cNvSpPr txBox="1"/>
          <p:nvPr/>
        </p:nvSpPr>
        <p:spPr>
          <a:xfrm>
            <a:off x="6691006" y="2517196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-122</a:t>
            </a:r>
            <a:endParaRPr lang="ko-KR" alt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319CB2-89BF-257F-C1AF-CC2EB038C8AD}"/>
              </a:ext>
            </a:extLst>
          </p:cNvPr>
          <p:cNvSpPr txBox="1"/>
          <p:nvPr/>
        </p:nvSpPr>
        <p:spPr>
          <a:xfrm>
            <a:off x="8235852" y="2517196"/>
            <a:ext cx="77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-122</a:t>
            </a:r>
            <a:endParaRPr lang="ko-KR" altLang="en-US" sz="14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BCE28FD5-B7CE-8665-EF62-C9DAC050F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140" y="3215780"/>
            <a:ext cx="2106255" cy="1525219"/>
          </a:xfrm>
          <a:prstGeom prst="rect">
            <a:avLst/>
          </a:prstGeom>
        </p:spPr>
      </p:pic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9C533EEB-E014-64A6-561F-F55C5F55C7BD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5400000">
            <a:off x="3913430" y="1034250"/>
            <a:ext cx="294712" cy="40694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2525F7E0-35C8-3D5F-C36C-423391402748}"/>
              </a:ext>
            </a:extLst>
          </p:cNvPr>
          <p:cNvCxnSpPr>
            <a:cxnSpLocks/>
            <a:stCxn id="9" idx="3"/>
            <a:endCxn id="20" idx="1"/>
          </p:cNvCxnSpPr>
          <p:nvPr/>
        </p:nvCxnSpPr>
        <p:spPr>
          <a:xfrm flipV="1">
            <a:off x="3077927" y="3978390"/>
            <a:ext cx="1963213" cy="56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BF402BA-A76B-6136-5289-822F53A3F824}"/>
              </a:ext>
            </a:extLst>
          </p:cNvPr>
          <p:cNvSpPr txBox="1"/>
          <p:nvPr/>
        </p:nvSpPr>
        <p:spPr>
          <a:xfrm>
            <a:off x="2768427" y="3390310"/>
            <a:ext cx="48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-40</a:t>
            </a:r>
            <a:endParaRPr lang="ko-KR" alt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79C54A-8455-B5FD-C3E5-357A8F010B67}"/>
              </a:ext>
            </a:extLst>
          </p:cNvPr>
          <p:cNvSpPr txBox="1"/>
          <p:nvPr/>
        </p:nvSpPr>
        <p:spPr>
          <a:xfrm>
            <a:off x="2768427" y="3843486"/>
            <a:ext cx="48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-40</a:t>
            </a:r>
            <a:endParaRPr lang="ko-KR" altLang="en-US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F1226C-8808-F1CA-C665-F5FA575CF4A6}"/>
              </a:ext>
            </a:extLst>
          </p:cNvPr>
          <p:cNvSpPr txBox="1"/>
          <p:nvPr/>
        </p:nvSpPr>
        <p:spPr>
          <a:xfrm>
            <a:off x="2768428" y="4296662"/>
            <a:ext cx="485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-40</a:t>
            </a:r>
            <a:endParaRPr lang="ko-KR" altLang="en-US" sz="1400" dirty="0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F0BBD5ED-7288-339D-6CAB-358919A43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0608" y="3215779"/>
            <a:ext cx="2102329" cy="1525219"/>
          </a:xfrm>
          <a:prstGeom prst="rect">
            <a:avLst/>
          </a:prstGeom>
        </p:spPr>
      </p:pic>
      <p:cxnSp>
        <p:nvCxnSpPr>
          <p:cNvPr id="33" name="연결선: 꺾임 32">
            <a:extLst>
              <a:ext uri="{FF2B5EF4-FFF2-40B4-BE49-F238E27FC236}">
                <a16:creationId xmlns:a16="http://schemas.microsoft.com/office/drawing/2014/main" id="{30CF9694-0637-C26A-4023-5E065CAA621B}"/>
              </a:ext>
            </a:extLst>
          </p:cNvPr>
          <p:cNvCxnSpPr>
            <a:cxnSpLocks/>
            <a:stCxn id="20" idx="3"/>
            <a:endCxn id="32" idx="1"/>
          </p:cNvCxnSpPr>
          <p:nvPr/>
        </p:nvCxnSpPr>
        <p:spPr>
          <a:xfrm flipV="1">
            <a:off x="7147395" y="3978389"/>
            <a:ext cx="1963213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>
            <a:extLst>
              <a:ext uri="{FF2B5EF4-FFF2-40B4-BE49-F238E27FC236}">
                <a16:creationId xmlns:a16="http://schemas.microsoft.com/office/drawing/2014/main" id="{CC09C341-0D96-5D58-7A7B-D113A99A3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8811" y="4823550"/>
            <a:ext cx="2102329" cy="1524189"/>
          </a:xfrm>
          <a:prstGeom prst="rect">
            <a:avLst/>
          </a:prstGeom>
        </p:spPr>
      </p:pic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F24FDDEA-9DC6-B325-F9B2-8AD35251DE93}"/>
              </a:ext>
            </a:extLst>
          </p:cNvPr>
          <p:cNvCxnSpPr>
            <a:cxnSpLocks/>
            <a:stCxn id="32" idx="2"/>
            <a:endCxn id="38" idx="0"/>
          </p:cNvCxnSpPr>
          <p:nvPr/>
        </p:nvCxnSpPr>
        <p:spPr>
          <a:xfrm rot="5400000">
            <a:off x="7034599" y="1696376"/>
            <a:ext cx="82552" cy="617179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그림 42">
            <a:extLst>
              <a:ext uri="{FF2B5EF4-FFF2-40B4-BE49-F238E27FC236}">
                <a16:creationId xmlns:a16="http://schemas.microsoft.com/office/drawing/2014/main" id="{66AAD054-04A2-2B43-FEC8-BE9FE8685F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7258" y="4823552"/>
            <a:ext cx="2123350" cy="1524187"/>
          </a:xfrm>
          <a:prstGeom prst="rect">
            <a:avLst/>
          </a:prstGeom>
        </p:spPr>
      </p:pic>
      <p:cxnSp>
        <p:nvCxnSpPr>
          <p:cNvPr id="44" name="연결선: 꺾임 43">
            <a:extLst>
              <a:ext uri="{FF2B5EF4-FFF2-40B4-BE49-F238E27FC236}">
                <a16:creationId xmlns:a16="http://schemas.microsoft.com/office/drawing/2014/main" id="{8A35F8F6-BE37-BB02-5B24-7E0FF1ED4C84}"/>
              </a:ext>
            </a:extLst>
          </p:cNvPr>
          <p:cNvCxnSpPr>
            <a:cxnSpLocks/>
            <a:stCxn id="38" idx="3"/>
            <a:endCxn id="43" idx="1"/>
          </p:cNvCxnSpPr>
          <p:nvPr/>
        </p:nvCxnSpPr>
        <p:spPr>
          <a:xfrm>
            <a:off x="5041140" y="5585645"/>
            <a:ext cx="1946118" cy="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8863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ko-K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Turning Lane Extraction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2FCEFA6-3563-6425-9552-9C6015660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708" y="1221764"/>
            <a:ext cx="6260289" cy="4781576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1E659AEE-A526-F550-65B5-AFD251EC4016}"/>
              </a:ext>
            </a:extLst>
          </p:cNvPr>
          <p:cNvSpPr/>
          <p:nvPr/>
        </p:nvSpPr>
        <p:spPr>
          <a:xfrm>
            <a:off x="8613470" y="2780985"/>
            <a:ext cx="234268" cy="2342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5D0982DE-BFDC-A929-43F6-2E67C130D645}"/>
              </a:ext>
            </a:extLst>
          </p:cNvPr>
          <p:cNvSpPr/>
          <p:nvPr/>
        </p:nvSpPr>
        <p:spPr>
          <a:xfrm>
            <a:off x="5841302" y="1301068"/>
            <a:ext cx="234268" cy="23426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EE839-B38D-42AE-7949-68B3CC13F71D}"/>
              </a:ext>
            </a:extLst>
          </p:cNvPr>
          <p:cNvSpPr txBox="1"/>
          <p:nvPr/>
        </p:nvSpPr>
        <p:spPr>
          <a:xfrm>
            <a:off x="6015389" y="1221764"/>
            <a:ext cx="176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FF00"/>
                </a:solidFill>
              </a:rPr>
              <a:t>: terminal node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062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Inference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ED5D4315-7F0A-2863-1F78-6648C74CC549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457920" lvl="1"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B58CF0D5-C11F-4250-80DD-E9B751F834AF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Input image: </a:t>
            </a:r>
            <a:r>
              <a:rPr lang="en-US" sz="2800" b="1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4096 x 4096</a:t>
            </a:r>
            <a:endParaRPr lang="en-US" altLang="ko-KR" sz="2800" b="1" spc="-1" dirty="0">
              <a:solidFill>
                <a:srgbClr val="92D05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Window size: </a:t>
            </a:r>
            <a:r>
              <a:rPr lang="en-US" sz="2800" b="1" spc="-1" dirty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640 x 640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Move sliding wind by </a:t>
            </a:r>
            <a:r>
              <a:rPr lang="en-US" sz="2800" b="1" spc="-1" dirty="0">
                <a:solidFill>
                  <a:srgbClr val="FCD5B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256 pixels</a:t>
            </a:r>
          </a:p>
          <a:p>
            <a:pPr marL="457920" lvl="1"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C8D29A-C4B7-32C1-6499-EE03BA0E9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29" y="765701"/>
            <a:ext cx="5326597" cy="5326597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EC338F7F-55CC-BD6F-F58C-83F44608C72A}"/>
              </a:ext>
            </a:extLst>
          </p:cNvPr>
          <p:cNvCxnSpPr>
            <a:cxnSpLocks/>
          </p:cNvCxnSpPr>
          <p:nvPr/>
        </p:nvCxnSpPr>
        <p:spPr>
          <a:xfrm>
            <a:off x="6009772" y="765701"/>
            <a:ext cx="0" cy="5264609"/>
          </a:xfrm>
          <a:prstGeom prst="straightConnector1">
            <a:avLst/>
          </a:prstGeom>
          <a:ln w="2857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EED5442-7A86-6FB6-5F95-842FCD74B427}"/>
              </a:ext>
            </a:extLst>
          </p:cNvPr>
          <p:cNvSpPr/>
          <p:nvPr/>
        </p:nvSpPr>
        <p:spPr>
          <a:xfrm>
            <a:off x="6182229" y="763555"/>
            <a:ext cx="1148737" cy="114873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8F592E1E-F616-1109-4BFA-4E13DA15F71D}"/>
              </a:ext>
            </a:extLst>
          </p:cNvPr>
          <p:cNvSpPr/>
          <p:nvPr/>
        </p:nvSpPr>
        <p:spPr>
          <a:xfrm>
            <a:off x="7136874" y="1180267"/>
            <a:ext cx="733096" cy="31531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268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Lane-to-Lane</a:t>
            </a:r>
            <a:r>
              <a:rPr lang="ko-KR" alt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altLang="ko-K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Navigation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https://www.youtube.com/watch?v=0tCetjD-cKk 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160FDE3-9D65-A92C-7F28-12465DD8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64" y="1306638"/>
            <a:ext cx="9438272" cy="48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83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U-Net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ko-KR" alt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정리하자</a:t>
            </a: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B0F0"/>
              </a:buClr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97702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altLang="ko-K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L2 Norm</a:t>
            </a:r>
            <a:endParaRPr lang="en-US" altLang="ko-K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CustomShape 2"/>
              <p:cNvSpPr/>
              <p:nvPr/>
            </p:nvSpPr>
            <p:spPr>
              <a:xfrm>
                <a:off x="198000" y="657360"/>
                <a:ext cx="11795040" cy="5668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/>
              <a:lstStyle/>
              <a:p>
                <a:pPr marL="228600" indent="-227880">
                  <a:buClr>
                    <a:srgbClr val="00B0F0"/>
                  </a:buClr>
                  <a:buFont typeface="Wingdings 3" charset="2"/>
                  <a:buChar char=""/>
                </a:pPr>
                <a:r>
                  <a:rPr lang="ko-KR" alt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L2 Norm(Euclidean</a:t>
                </a:r>
                <a:r>
                  <a:rPr lang="ko-KR" altLang="en-US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Norm)</a:t>
                </a:r>
              </a:p>
              <a:p>
                <a:pPr marL="685800" lvl="1" indent="-227880">
                  <a:buClr>
                    <a:srgbClr val="00B0F0"/>
                  </a:buClr>
                  <a:buFont typeface="Wingdings 3" charset="2"/>
                  <a:buChar char=""/>
                </a:pPr>
                <a:r>
                  <a:rPr lang="en-US" altLang="ko-KR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Displacement</a:t>
                </a:r>
              </a:p>
              <a:p>
                <a:pPr marL="1143000" lvl="2" indent="-227880">
                  <a:buClr>
                    <a:srgbClr val="00B0F0"/>
                  </a:buClr>
                  <a:buFont typeface="Wingdings 3" charset="2"/>
                  <a:buChar char=""/>
                </a:pPr>
                <a:r>
                  <a:rPr lang="en-US" altLang="ko-KR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If x = [2, 3], L2 norm =</a:t>
                </a:r>
                <a:r>
                  <a:rPr lang="ko-KR" altLang="en-US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  <a:ea typeface="DejaVu Sans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ko-KR" altLang="en-US" sz="280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800" b="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en-US" altLang="ko-KR" sz="2800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  <a:p>
                <a:pPr marL="1143000" lvl="2" indent="-227880">
                  <a:buClr>
                    <a:srgbClr val="00B0F0"/>
                  </a:buClr>
                  <a:buFont typeface="Wingdings 3" charset="2"/>
                  <a:buChar char=""/>
                </a:pPr>
                <a:r>
                  <a:rPr lang="en-US" altLang="ko-KR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Equation: ∥x∥2=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280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ko-KR" sz="2800" i="1" spc="-1" smtClean="0">
                                <a:solidFill>
                                  <a:srgbClr val="1F497D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b="0" i="1" spc="-1" smtClean="0">
                                <a:solidFill>
                                  <a:srgbClr val="1F497D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2800" i="1" spc="-1" smtClean="0">
                                <a:solidFill>
                                  <a:srgbClr val="1F497D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80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800" i="1" spc="-1" smtClean="0">
                                <a:solidFill>
                                  <a:srgbClr val="1F497D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800" b="0" i="1" spc="-1" smtClean="0">
                                <a:solidFill>
                                  <a:srgbClr val="1F497D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ko-KR" sz="2800" i="1" spc="-1" smtClean="0">
                                <a:solidFill>
                                  <a:srgbClr val="1F497D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ko-KR" sz="2800" b="0" i="1" spc="-1" smtClean="0">
                        <a:solidFill>
                          <a:srgbClr val="1F497D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sz="280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sz="2800" b="0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2800" b="1" strike="noStrike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  <a:ea typeface="DejaVu Sans"/>
                </a:endParaRPr>
              </a:p>
            </p:txBody>
          </p:sp>
        </mc:Choice>
        <mc:Fallback xmlns="">
          <p:sp>
            <p:nvSpPr>
              <p:cNvPr id="91" name="Custom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00" y="657360"/>
                <a:ext cx="11795040" cy="5668560"/>
              </a:xfrm>
              <a:prstGeom prst="rect">
                <a:avLst/>
              </a:prstGeom>
              <a:blipFill>
                <a:blip r:embed="rId3"/>
                <a:stretch>
                  <a:fillRect l="-930" t="-1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912D1DD4-88C1-6A7B-414A-BD9E68D97FBD}"/>
              </a:ext>
            </a:extLst>
          </p:cNvPr>
          <p:cNvCxnSpPr>
            <a:cxnSpLocks/>
          </p:cNvCxnSpPr>
          <p:nvPr/>
        </p:nvCxnSpPr>
        <p:spPr>
          <a:xfrm flipH="1">
            <a:off x="5450305" y="5374801"/>
            <a:ext cx="1944374" cy="0"/>
          </a:xfrm>
          <a:prstGeom prst="line">
            <a:avLst/>
          </a:prstGeom>
          <a:noFill/>
          <a:ln w="38100"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BC3F8F0-B8EC-A414-21C7-CD00573E4413}"/>
              </a:ext>
            </a:extLst>
          </p:cNvPr>
          <p:cNvCxnSpPr>
            <a:cxnSpLocks/>
          </p:cNvCxnSpPr>
          <p:nvPr/>
        </p:nvCxnSpPr>
        <p:spPr>
          <a:xfrm>
            <a:off x="5450305" y="2824105"/>
            <a:ext cx="0" cy="2550696"/>
          </a:xfrm>
          <a:prstGeom prst="line">
            <a:avLst/>
          </a:prstGeom>
          <a:noFill/>
          <a:ln w="38100">
            <a:solidFill>
              <a:srgbClr val="1F497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7145C7-BE6A-7CBD-29E4-4479A9B82F15}"/>
              </a:ext>
            </a:extLst>
          </p:cNvPr>
          <p:cNvSpPr txBox="1"/>
          <p:nvPr/>
        </p:nvSpPr>
        <p:spPr>
          <a:xfrm>
            <a:off x="6365149" y="5421736"/>
            <a:ext cx="3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ko-KR" alt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A88A89-B3E9-BB56-BB01-4C4A62DCEAF5}"/>
              </a:ext>
            </a:extLst>
          </p:cNvPr>
          <p:cNvSpPr txBox="1"/>
          <p:nvPr/>
        </p:nvSpPr>
        <p:spPr>
          <a:xfrm>
            <a:off x="5037570" y="3388330"/>
            <a:ext cx="32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ko-KR" alt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8050947-E838-9563-8D4F-47C271164689}"/>
              </a:ext>
            </a:extLst>
          </p:cNvPr>
          <p:cNvCxnSpPr>
            <a:cxnSpLocks/>
          </p:cNvCxnSpPr>
          <p:nvPr/>
        </p:nvCxnSpPr>
        <p:spPr>
          <a:xfrm flipV="1">
            <a:off x="5450305" y="3649940"/>
            <a:ext cx="1077270" cy="1724861"/>
          </a:xfrm>
          <a:prstGeom prst="line">
            <a:avLst/>
          </a:prstGeom>
          <a:noFill/>
          <a:ln w="38100">
            <a:solidFill>
              <a:srgbClr val="1F49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997385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Cross Entropy Loss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Entropy: Measure of uncertainty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Cross Entropy: Dissimilarity of real and predict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B0F0"/>
              </a:buClr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29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59ABA5-E1C0-0E03-4016-DE9EBC799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7" y="1897653"/>
            <a:ext cx="4935617" cy="3284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1848E-767B-0FCC-C6D3-927CE96F76F2}"/>
              </a:ext>
            </a:extLst>
          </p:cNvPr>
          <p:cNvSpPr txBox="1"/>
          <p:nvPr/>
        </p:nvSpPr>
        <p:spPr>
          <a:xfrm>
            <a:off x="452596" y="5306439"/>
            <a:ext cx="493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A: Real             B: Predict</a:t>
            </a:r>
            <a:endParaRPr lang="ko-KR" altLang="en-US" sz="2800" dirty="0">
              <a:solidFill>
                <a:srgbClr val="1F49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F76FE-2E17-9C69-0909-653AAA319545}"/>
              </a:ext>
            </a:extLst>
          </p:cNvPr>
          <p:cNvSpPr txBox="1"/>
          <p:nvPr/>
        </p:nvSpPr>
        <p:spPr>
          <a:xfrm>
            <a:off x="5181690" y="2847268"/>
            <a:ext cx="7065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H(A) = -[0.8log(0.8)+0.2log(0.2) = 0.217</a:t>
            </a:r>
          </a:p>
          <a:p>
            <a:pPr algn="ctr"/>
            <a:endParaRPr lang="en-US" altLang="ko-KR" sz="2800" dirty="0">
              <a:solidFill>
                <a:srgbClr val="1F497D"/>
              </a:solidFill>
            </a:endParaRPr>
          </a:p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Ha(B) = -[0.8log(0.2)+0.2log(0.8)] = 0.579 </a:t>
            </a:r>
            <a:endParaRPr lang="ko-KR" alt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125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Main works in other papers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Detecting vehicles in aerial images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Use generic detector and re-train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Do not consider other algorithms that could be useful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Pre-processing (Before main work) 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Post-processing (After main work)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Challenges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Focus on the vehicles on the road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Matter to the traffic monitoring process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Reduction of the computational complexity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When monitoring hundreds of vehicles</a:t>
            </a:r>
          </a:p>
          <a:p>
            <a:pPr marL="1829520" lvl="4">
              <a:buClr>
                <a:srgbClr val="00B0F0"/>
              </a:buClr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87913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Dice loss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ED5D4315-7F0A-2863-1F78-6648C74CC549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457920" lvl="1"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B58CF0D5-C11F-4250-80DD-E9B751F834AF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Dice Coefficient(Score)</a:t>
            </a: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Similar with </a:t>
            </a:r>
            <a:r>
              <a:rPr lang="en-US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IoU</a:t>
            </a: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57920" lvl="1"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EBABCDF-4D1D-2A30-1DC4-BB9B1BB70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526" y="1596911"/>
            <a:ext cx="1933575" cy="828675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8881F0F-FBE4-4DE7-A7FE-AB0A0CCFF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199" y="1596911"/>
            <a:ext cx="6010275" cy="9525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A35BE87-9F99-A275-6B28-9DFE9F118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136" y="2760747"/>
            <a:ext cx="3656602" cy="3095686"/>
          </a:xfrm>
          <a:prstGeom prst="rect">
            <a:avLst/>
          </a:prstGeom>
        </p:spPr>
      </p:pic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2A5589AA-D795-38DA-92CE-93E26DFD9EDA}"/>
              </a:ext>
            </a:extLst>
          </p:cNvPr>
          <p:cNvSpPr/>
          <p:nvPr/>
        </p:nvSpPr>
        <p:spPr>
          <a:xfrm>
            <a:off x="5628290" y="3863214"/>
            <a:ext cx="969579" cy="8907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FB37D8-F286-9E42-CBBE-D359F5C6D0F4}"/>
              </a:ext>
            </a:extLst>
          </p:cNvPr>
          <p:cNvSpPr txBox="1"/>
          <p:nvPr/>
        </p:nvSpPr>
        <p:spPr>
          <a:xfrm>
            <a:off x="6827646" y="3400648"/>
            <a:ext cx="49356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Similarity ↑ = Score ↑</a:t>
            </a:r>
          </a:p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Similarity ↓ = Score ↓</a:t>
            </a:r>
          </a:p>
          <a:p>
            <a:pPr algn="ctr"/>
            <a:endParaRPr lang="en-US" altLang="ko-KR" sz="2800" dirty="0">
              <a:solidFill>
                <a:srgbClr val="1F497D"/>
              </a:solidFill>
            </a:endParaRPr>
          </a:p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Dice loss = 1 – dice score</a:t>
            </a:r>
          </a:p>
        </p:txBody>
      </p:sp>
    </p:spTree>
    <p:extLst>
      <p:ext uri="{BB962C8B-B14F-4D97-AF65-F5344CB8AC3E}">
        <p14:creationId xmlns:p14="http://schemas.microsoft.com/office/powerpoint/2010/main" val="2399428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Stereo Vision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Using 2 cameras, calculate 3D distance information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B0F0"/>
              </a:buClr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0AAE98E-B386-A2C9-306C-64AE78ED0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628" y="1213525"/>
            <a:ext cx="5009784" cy="498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871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How to calculate 3D depth?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B0F0"/>
              </a:buClr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05871F-AF43-F976-4AAF-41FF1A66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2" y="794520"/>
            <a:ext cx="7048500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F9C98CE-F996-AB50-75DE-498040E075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807" y="969068"/>
            <a:ext cx="3867150" cy="2428875"/>
          </a:xfrm>
          <a:prstGeom prst="rect">
            <a:avLst/>
          </a:prstGeom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9A5EA6C-0952-ADCD-559B-658BBD1573B0}"/>
              </a:ext>
            </a:extLst>
          </p:cNvPr>
          <p:cNvSpPr/>
          <p:nvPr/>
        </p:nvSpPr>
        <p:spPr>
          <a:xfrm>
            <a:off x="10036629" y="3069771"/>
            <a:ext cx="413657" cy="32817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BD849-1C55-FFD4-F2CC-6EFF470C6B42}"/>
              </a:ext>
            </a:extLst>
          </p:cNvPr>
          <p:cNvSpPr txBox="1"/>
          <p:nvPr/>
        </p:nvSpPr>
        <p:spPr>
          <a:xfrm>
            <a:off x="8920842" y="4043758"/>
            <a:ext cx="264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Disparity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60A77013-0B67-EFE8-C17B-C8B2A7B941F6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10243457" y="3397943"/>
            <a:ext cx="1" cy="645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44D7859D-3C49-53FA-979E-08F372084E77}"/>
              </a:ext>
            </a:extLst>
          </p:cNvPr>
          <p:cNvSpPr/>
          <p:nvPr/>
        </p:nvSpPr>
        <p:spPr>
          <a:xfrm>
            <a:off x="8300358" y="2939811"/>
            <a:ext cx="413657" cy="328172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FBEB3B-93FB-5AA6-9608-222B5F5CBE63}"/>
              </a:ext>
            </a:extLst>
          </p:cNvPr>
          <p:cNvSpPr txBox="1"/>
          <p:nvPr/>
        </p:nvSpPr>
        <p:spPr>
          <a:xfrm>
            <a:off x="7184571" y="3913798"/>
            <a:ext cx="2645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FF0000"/>
                </a:solidFill>
              </a:rPr>
              <a:t>3D distance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F34C57E9-2F08-D2E0-C569-9F22A975F0DF}"/>
              </a:ext>
            </a:extLst>
          </p:cNvPr>
          <p:cNvCxnSpPr>
            <a:cxnSpLocks/>
          </p:cNvCxnSpPr>
          <p:nvPr/>
        </p:nvCxnSpPr>
        <p:spPr>
          <a:xfrm flipH="1">
            <a:off x="8504760" y="3298934"/>
            <a:ext cx="1" cy="6458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E64084AB-39C2-D395-6516-5A357F61E946}"/>
              </a:ext>
            </a:extLst>
          </p:cNvPr>
          <p:cNvCxnSpPr/>
          <p:nvPr/>
        </p:nvCxnSpPr>
        <p:spPr>
          <a:xfrm>
            <a:off x="7544096" y="607667"/>
            <a:ext cx="0" cy="5754729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5634F9-2B7C-3965-DE3A-094C7E410588}"/>
              </a:ext>
            </a:extLst>
          </p:cNvPr>
          <p:cNvSpPr txBox="1"/>
          <p:nvPr/>
        </p:nvSpPr>
        <p:spPr>
          <a:xfrm>
            <a:off x="8074699" y="5138575"/>
            <a:ext cx="1529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d↑ </a:t>
            </a: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US" altLang="ko-KR" sz="2800" b="1" dirty="0"/>
              <a:t>z↓</a:t>
            </a:r>
            <a:endParaRPr lang="ko-KR" altLang="en-US" sz="28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1C597F-715D-EC10-37CE-A27C5C6E5D7B}"/>
              </a:ext>
            </a:extLst>
          </p:cNvPr>
          <p:cNvSpPr txBox="1"/>
          <p:nvPr/>
        </p:nvSpPr>
        <p:spPr>
          <a:xfrm>
            <a:off x="9966980" y="5138575"/>
            <a:ext cx="1567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d↓ </a:t>
            </a:r>
            <a:r>
              <a:rPr lang="en-US" altLang="ko-KR" sz="28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altLang="ko-KR" sz="2800" b="1" dirty="0"/>
              <a:t> z↑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838169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Disparity Map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B0F0"/>
              </a:buClr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C1BE03-FD15-5EFF-3B23-01EB41E24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513" y="789837"/>
            <a:ext cx="7190014" cy="54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214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SPPNet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Better than R-CNN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E4D5AE-1F34-C58B-A6AB-F76B02FA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5" y="1553302"/>
            <a:ext cx="5915025" cy="387667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433911C-F5D2-9305-3010-CD3AE592A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75" y="2014537"/>
            <a:ext cx="6219825" cy="2828925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B66E3EFB-2EEB-124C-7B95-A5A829AB4E40}"/>
              </a:ext>
            </a:extLst>
          </p:cNvPr>
          <p:cNvCxnSpPr>
            <a:cxnSpLocks/>
          </p:cNvCxnSpPr>
          <p:nvPr/>
        </p:nvCxnSpPr>
        <p:spPr>
          <a:xfrm>
            <a:off x="5987437" y="607667"/>
            <a:ext cx="0" cy="5754729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435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SPP Module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233533AA-0F46-FC9F-AE27-EF565606491F}"/>
              </a:ext>
            </a:extLst>
          </p:cNvPr>
          <p:cNvGrpSpPr/>
          <p:nvPr/>
        </p:nvGrpSpPr>
        <p:grpSpPr>
          <a:xfrm>
            <a:off x="914398" y="1158014"/>
            <a:ext cx="4142016" cy="4667251"/>
            <a:chOff x="925284" y="1095374"/>
            <a:chExt cx="4142016" cy="466725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337E5C3C-2D8A-399A-39E1-8158D2248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700" y="1095375"/>
              <a:ext cx="4038600" cy="4667250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3506D422-74F9-23F0-E268-7C0EF96D11A7}"/>
                </a:ext>
              </a:extLst>
            </p:cNvPr>
            <p:cNvSpPr/>
            <p:nvPr/>
          </p:nvSpPr>
          <p:spPr>
            <a:xfrm>
              <a:off x="925284" y="1095374"/>
              <a:ext cx="4142015" cy="417331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42542FBB-1234-1EAE-CE1F-694F0BF6F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0258" y="657024"/>
            <a:ext cx="3810437" cy="56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364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Bilinear Interpolation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Using to make big size image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Example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742AF2F-03C3-756F-A8DE-3B1DF678D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5" y="2645227"/>
            <a:ext cx="1295400" cy="13716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15A60D2B-4F06-9273-F37A-A498990075E5}"/>
              </a:ext>
            </a:extLst>
          </p:cNvPr>
          <p:cNvGrpSpPr/>
          <p:nvPr/>
        </p:nvGrpSpPr>
        <p:grpSpPr>
          <a:xfrm>
            <a:off x="3400305" y="1886677"/>
            <a:ext cx="2647950" cy="3209925"/>
            <a:chOff x="2583997" y="1576013"/>
            <a:chExt cx="2647950" cy="3209925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2196C5A-A8F8-B69C-F2B5-FCAA9A946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3997" y="1576013"/>
              <a:ext cx="2647950" cy="3209925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A120116-471D-2EF2-8749-BBC20C547203}"/>
                </a:ext>
              </a:extLst>
            </p:cNvPr>
            <p:cNvSpPr/>
            <p:nvPr/>
          </p:nvSpPr>
          <p:spPr>
            <a:xfrm>
              <a:off x="3831771" y="4234543"/>
              <a:ext cx="1338943" cy="533400"/>
            </a:xfrm>
            <a:prstGeom prst="rect">
              <a:avLst/>
            </a:prstGeom>
            <a:solidFill>
              <a:srgbClr val="84BF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/>
                <a:t>What value?</a:t>
              </a:r>
              <a:endParaRPr lang="ko-KR" altLang="en-US" dirty="0"/>
            </a:p>
          </p:txBody>
        </p:sp>
      </p:grp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1A118E10-ED64-80B8-3570-72B67CD72D43}"/>
              </a:ext>
            </a:extLst>
          </p:cNvPr>
          <p:cNvSpPr/>
          <p:nvPr/>
        </p:nvSpPr>
        <p:spPr>
          <a:xfrm>
            <a:off x="2491016" y="3205842"/>
            <a:ext cx="424543" cy="44631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06B9338-C0BA-1967-A00F-398D2EC28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322" y="1091972"/>
            <a:ext cx="2914650" cy="11906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FD25A92D-AD69-3C75-CDAC-6134FE6D0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110" y="2943830"/>
            <a:ext cx="1743075" cy="1771650"/>
          </a:xfrm>
          <a:prstGeom prst="rect">
            <a:avLst/>
          </a:prstGeom>
        </p:spPr>
      </p:pic>
      <p:sp>
        <p:nvSpPr>
          <p:cNvPr id="17" name="화살표: 오른쪽 16">
            <a:extLst>
              <a:ext uri="{FF2B5EF4-FFF2-40B4-BE49-F238E27FC236}">
                <a16:creationId xmlns:a16="http://schemas.microsoft.com/office/drawing/2014/main" id="{F459E20B-C551-545C-CECD-9DA22138CAAB}"/>
              </a:ext>
            </a:extLst>
          </p:cNvPr>
          <p:cNvSpPr/>
          <p:nvPr/>
        </p:nvSpPr>
        <p:spPr>
          <a:xfrm rot="20322143">
            <a:off x="6593517" y="1687284"/>
            <a:ext cx="424543" cy="44631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49B5959D-7690-00F4-A516-48C926DBC610}"/>
              </a:ext>
            </a:extLst>
          </p:cNvPr>
          <p:cNvSpPr/>
          <p:nvPr/>
        </p:nvSpPr>
        <p:spPr>
          <a:xfrm rot="5400000">
            <a:off x="8808375" y="2443713"/>
            <a:ext cx="424543" cy="44631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E50989-B38F-37C2-2673-77EC34471CC2}"/>
                  </a:ext>
                </a:extLst>
              </p:cNvPr>
              <p:cNvSpPr txBox="1"/>
              <p:nvPr/>
            </p:nvSpPr>
            <p:spPr>
              <a:xfrm>
                <a:off x="6143747" y="5108928"/>
                <a:ext cx="5665199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+1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ko-K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=10.22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E50989-B38F-37C2-2673-77EC34471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747" y="5108928"/>
                <a:ext cx="5665199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64004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KITTI Difficulty Level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4B0386C-D8A6-59F8-31A0-96DC3F4FE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7" y="1163410"/>
            <a:ext cx="12040785" cy="112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840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Forward Warping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17298EA-8100-CE66-89D1-A07F292D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566" y="1355272"/>
            <a:ext cx="9882868" cy="3086100"/>
          </a:xfrm>
          <a:prstGeom prst="rect">
            <a:avLst/>
          </a:prstGeom>
        </p:spPr>
      </p:pic>
      <p:sp>
        <p:nvSpPr>
          <p:cNvPr id="8" name="CustomShape 2">
            <a:extLst>
              <a:ext uri="{FF2B5EF4-FFF2-40B4-BE49-F238E27FC236}">
                <a16:creationId xmlns:a16="http://schemas.microsoft.com/office/drawing/2014/main" id="{9B08E1B6-C20B-DB5E-CAE4-1CFE811DFAF5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find corresponding pixels</a:t>
            </a:r>
          </a:p>
        </p:txBody>
      </p:sp>
    </p:spTree>
    <p:extLst>
      <p:ext uri="{BB962C8B-B14F-4D97-AF65-F5344CB8AC3E}">
        <p14:creationId xmlns:p14="http://schemas.microsoft.com/office/powerpoint/2010/main" val="2507947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ROI pooling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make feature map with fixed size, using max pooling</a:t>
            </a:r>
          </a:p>
          <a:p>
            <a:pPr marL="720">
              <a:buClr>
                <a:srgbClr val="00B0F0"/>
              </a:buClr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B0F0"/>
              </a:buClr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39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21E4DC5-97B6-1AD0-CF75-C84C7AD65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80" y="1349116"/>
            <a:ext cx="11340679" cy="415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147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AirCamRTM</a:t>
            </a: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(Proposed)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Integration of road segmentation with vehicle detection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D96A0D9-AE35-B160-0763-E52124232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54" y="1785939"/>
            <a:ext cx="8013531" cy="41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12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Cross Entropy Loss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Entropy: Measure of uncertainty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Cross Entropy: Dissimilarity of real and predict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720">
              <a:buClr>
                <a:srgbClr val="00B0F0"/>
              </a:buClr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859ABA5-E1C0-0E03-4016-DE9EBC799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97" y="1897653"/>
            <a:ext cx="4935617" cy="32842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1848E-767B-0FCC-C6D3-927CE96F76F2}"/>
              </a:ext>
            </a:extLst>
          </p:cNvPr>
          <p:cNvSpPr txBox="1"/>
          <p:nvPr/>
        </p:nvSpPr>
        <p:spPr>
          <a:xfrm>
            <a:off x="452596" y="5306439"/>
            <a:ext cx="4935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A: Real             B: Predict</a:t>
            </a:r>
            <a:endParaRPr lang="ko-KR" altLang="en-US" sz="2800" dirty="0">
              <a:solidFill>
                <a:srgbClr val="1F497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7F76FE-2E17-9C69-0909-653AAA319545}"/>
              </a:ext>
            </a:extLst>
          </p:cNvPr>
          <p:cNvSpPr txBox="1"/>
          <p:nvPr/>
        </p:nvSpPr>
        <p:spPr>
          <a:xfrm>
            <a:off x="5181690" y="2847268"/>
            <a:ext cx="70659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H(A) = -[0.8log(0.8)+0.2log(0.2) = 0.217</a:t>
            </a:r>
          </a:p>
          <a:p>
            <a:pPr algn="ctr"/>
            <a:endParaRPr lang="en-US" altLang="ko-KR" sz="2800" dirty="0">
              <a:solidFill>
                <a:srgbClr val="1F497D"/>
              </a:solidFill>
            </a:endParaRPr>
          </a:p>
          <a:p>
            <a:pPr algn="ctr"/>
            <a:r>
              <a:rPr lang="en-US" altLang="ko-KR" sz="2800" dirty="0">
                <a:solidFill>
                  <a:srgbClr val="1F497D"/>
                </a:solidFill>
              </a:rPr>
              <a:t>Ha(B) = -[0.8log(0.2)+0.2log(0.8)] = 0.579 </a:t>
            </a:r>
            <a:endParaRPr lang="ko-KR" altLang="en-US" sz="28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79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Gradient Reversal Layer(GRL)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Flips the sign of the gradients during pack propagation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E6E323-280F-4CA7-B7C6-71447D461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459" y="1936676"/>
            <a:ext cx="8723081" cy="38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101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CoNet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Accurate RGB-D salient object detection via collaborative learning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Same author, previously used method</a:t>
            </a:r>
            <a:endParaRPr lang="en-US" altLang="ko-KR" sz="2800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BE0C40-1BE5-47F1-87E2-9494AC839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64" y="1632448"/>
            <a:ext cx="10085272" cy="41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29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</a:t>
            </a: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lobal Average Pooling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(H, W, C) -&gt; (1, 1, C)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FD4CCD-6178-4806-A11E-E576E63DE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85" y="1872146"/>
            <a:ext cx="10877270" cy="28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899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Softmax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trike="noStrike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Why use?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Used to represent probabilities for all classes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Formular</a:t>
            </a: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 descr="Softmax Regression">
            <a:extLst>
              <a:ext uri="{FF2B5EF4-FFF2-40B4-BE49-F238E27FC236}">
                <a16:creationId xmlns:a16="http://schemas.microsoft.com/office/drawing/2014/main" id="{CD53E40F-8CFE-4776-A849-330A827FC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45" y="1805739"/>
            <a:ext cx="3360109" cy="143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그룹 22">
            <a:extLst>
              <a:ext uri="{FF2B5EF4-FFF2-40B4-BE49-F238E27FC236}">
                <a16:creationId xmlns:a16="http://schemas.microsoft.com/office/drawing/2014/main" id="{AA02D2DF-8E8C-4D5F-BEB2-21C2DA239B82}"/>
              </a:ext>
            </a:extLst>
          </p:cNvPr>
          <p:cNvGrpSpPr/>
          <p:nvPr/>
        </p:nvGrpSpPr>
        <p:grpSpPr>
          <a:xfrm>
            <a:off x="1481244" y="3825110"/>
            <a:ext cx="3585406" cy="1890280"/>
            <a:chOff x="810125" y="3874167"/>
            <a:chExt cx="3585406" cy="1890280"/>
          </a:xfrm>
        </p:grpSpPr>
        <p:sp>
          <p:nvSpPr>
            <p:cNvPr id="3" name="타원 2" descr="4">
              <a:extLst>
                <a:ext uri="{FF2B5EF4-FFF2-40B4-BE49-F238E27FC236}">
                  <a16:creationId xmlns:a16="http://schemas.microsoft.com/office/drawing/2014/main" id="{015BDAD9-0379-45A6-8E59-87517ED87DBA}"/>
                </a:ext>
              </a:extLst>
            </p:cNvPr>
            <p:cNvSpPr/>
            <p:nvPr/>
          </p:nvSpPr>
          <p:spPr>
            <a:xfrm>
              <a:off x="810126" y="3874168"/>
              <a:ext cx="465221" cy="4652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4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9" name="타원 8" descr="4">
              <a:extLst>
                <a:ext uri="{FF2B5EF4-FFF2-40B4-BE49-F238E27FC236}">
                  <a16:creationId xmlns:a16="http://schemas.microsoft.com/office/drawing/2014/main" id="{FB039198-E833-48B1-9D9F-F5D040859EA2}"/>
                </a:ext>
              </a:extLst>
            </p:cNvPr>
            <p:cNvSpPr/>
            <p:nvPr/>
          </p:nvSpPr>
          <p:spPr>
            <a:xfrm>
              <a:off x="810125" y="4586697"/>
              <a:ext cx="465221" cy="4652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2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타원 9" descr="4">
              <a:extLst>
                <a:ext uri="{FF2B5EF4-FFF2-40B4-BE49-F238E27FC236}">
                  <a16:creationId xmlns:a16="http://schemas.microsoft.com/office/drawing/2014/main" id="{69230538-4E1D-489D-8FFB-0C269EF08641}"/>
                </a:ext>
              </a:extLst>
            </p:cNvPr>
            <p:cNvSpPr/>
            <p:nvPr/>
          </p:nvSpPr>
          <p:spPr>
            <a:xfrm>
              <a:off x="814707" y="5299226"/>
              <a:ext cx="456054" cy="4652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1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F8ED2F6C-CB19-45DD-ACD6-4314498EBCDC}"/>
                </a:ext>
              </a:extLst>
            </p:cNvPr>
            <p:cNvSpPr/>
            <p:nvPr/>
          </p:nvSpPr>
          <p:spPr>
            <a:xfrm>
              <a:off x="3625510" y="3874167"/>
              <a:ext cx="770021" cy="465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0.894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EBDF9685-1BC1-430D-BAFD-8B195CF7B71B}"/>
                </a:ext>
              </a:extLst>
            </p:cNvPr>
            <p:cNvSpPr/>
            <p:nvPr/>
          </p:nvSpPr>
          <p:spPr>
            <a:xfrm>
              <a:off x="3625509" y="4586696"/>
              <a:ext cx="770021" cy="465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0.568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533B0C0-E442-4E6A-AD9A-8C83FC0C96D7}"/>
                </a:ext>
              </a:extLst>
            </p:cNvPr>
            <p:cNvSpPr/>
            <p:nvPr/>
          </p:nvSpPr>
          <p:spPr>
            <a:xfrm>
              <a:off x="3625509" y="5299226"/>
              <a:ext cx="770021" cy="465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0.194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35CE491F-8BC5-4FAC-9E4F-9875D294ADBD}"/>
                </a:ext>
              </a:extLst>
            </p:cNvPr>
            <p:cNvCxnSpPr>
              <a:cxnSpLocks/>
              <a:stCxn id="3" idx="6"/>
              <a:endCxn id="4" idx="1"/>
            </p:cNvCxnSpPr>
            <p:nvPr/>
          </p:nvCxnSpPr>
          <p:spPr>
            <a:xfrm flipV="1">
              <a:off x="1275347" y="4106778"/>
              <a:ext cx="235016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C7CA218B-477E-4F47-A272-97F70B6B07EA}"/>
                </a:ext>
              </a:extLst>
            </p:cNvPr>
            <p:cNvCxnSpPr>
              <a:cxnSpLocks/>
              <a:stCxn id="9" idx="6"/>
              <a:endCxn id="15" idx="1"/>
            </p:cNvCxnSpPr>
            <p:nvPr/>
          </p:nvCxnSpPr>
          <p:spPr>
            <a:xfrm flipV="1">
              <a:off x="1275346" y="4819307"/>
              <a:ext cx="235016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61772E45-BCB5-4E98-98FF-CF13044C989F}"/>
                </a:ext>
              </a:extLst>
            </p:cNvPr>
            <p:cNvCxnSpPr>
              <a:cxnSpLocks/>
              <a:stCxn id="10" idx="6"/>
              <a:endCxn id="16" idx="1"/>
            </p:cNvCxnSpPr>
            <p:nvPr/>
          </p:nvCxnSpPr>
          <p:spPr>
            <a:xfrm>
              <a:off x="1270761" y="5531837"/>
              <a:ext cx="23547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908FF5B5-1E2C-4A6D-A945-F6DC02BE6E7B}"/>
              </a:ext>
            </a:extLst>
          </p:cNvPr>
          <p:cNvGrpSpPr/>
          <p:nvPr/>
        </p:nvGrpSpPr>
        <p:grpSpPr>
          <a:xfrm>
            <a:off x="7416812" y="3836067"/>
            <a:ext cx="3585406" cy="1890280"/>
            <a:chOff x="6999942" y="3874167"/>
            <a:chExt cx="3585406" cy="1890280"/>
          </a:xfrm>
        </p:grpSpPr>
        <p:sp>
          <p:nvSpPr>
            <p:cNvPr id="27" name="타원 26" descr="4">
              <a:extLst>
                <a:ext uri="{FF2B5EF4-FFF2-40B4-BE49-F238E27FC236}">
                  <a16:creationId xmlns:a16="http://schemas.microsoft.com/office/drawing/2014/main" id="{7F96BE06-4ACF-40B6-9AF7-02234D55D603}"/>
                </a:ext>
              </a:extLst>
            </p:cNvPr>
            <p:cNvSpPr/>
            <p:nvPr/>
          </p:nvSpPr>
          <p:spPr>
            <a:xfrm>
              <a:off x="6999943" y="3874168"/>
              <a:ext cx="465221" cy="4652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4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타원 27" descr="4">
              <a:extLst>
                <a:ext uri="{FF2B5EF4-FFF2-40B4-BE49-F238E27FC236}">
                  <a16:creationId xmlns:a16="http://schemas.microsoft.com/office/drawing/2014/main" id="{827C37EA-9FA7-4F99-8A6B-2FE5804E9823}"/>
                </a:ext>
              </a:extLst>
            </p:cNvPr>
            <p:cNvSpPr/>
            <p:nvPr/>
          </p:nvSpPr>
          <p:spPr>
            <a:xfrm>
              <a:off x="6999942" y="4586697"/>
              <a:ext cx="465221" cy="4652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2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타원 28" descr="4">
              <a:extLst>
                <a:ext uri="{FF2B5EF4-FFF2-40B4-BE49-F238E27FC236}">
                  <a16:creationId xmlns:a16="http://schemas.microsoft.com/office/drawing/2014/main" id="{F56B0586-6861-4226-A8CA-FCCE92048D2B}"/>
                </a:ext>
              </a:extLst>
            </p:cNvPr>
            <p:cNvSpPr/>
            <p:nvPr/>
          </p:nvSpPr>
          <p:spPr>
            <a:xfrm>
              <a:off x="7004524" y="5299226"/>
              <a:ext cx="456054" cy="46522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solidFill>
                    <a:schemeClr val="tx1"/>
                  </a:solidFill>
                </a:rPr>
                <a:t>1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693FE60-3203-4B41-AC39-4075B5A92FB2}"/>
                </a:ext>
              </a:extLst>
            </p:cNvPr>
            <p:cNvSpPr/>
            <p:nvPr/>
          </p:nvSpPr>
          <p:spPr>
            <a:xfrm>
              <a:off x="9815327" y="3874167"/>
              <a:ext cx="770021" cy="465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0.844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64AC38-FB65-45F8-89EC-13D183DD2303}"/>
                </a:ext>
              </a:extLst>
            </p:cNvPr>
            <p:cNvSpPr/>
            <p:nvPr/>
          </p:nvSpPr>
          <p:spPr>
            <a:xfrm>
              <a:off x="9815326" y="4586696"/>
              <a:ext cx="770021" cy="465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0.114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0422F1BE-6EE2-4279-B212-8FB73EBDB811}"/>
                </a:ext>
              </a:extLst>
            </p:cNvPr>
            <p:cNvSpPr/>
            <p:nvPr/>
          </p:nvSpPr>
          <p:spPr>
            <a:xfrm>
              <a:off x="9815326" y="5299226"/>
              <a:ext cx="770021" cy="4652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</a:rPr>
                <a:t>0.042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직선 화살표 연결선 32">
              <a:extLst>
                <a:ext uri="{FF2B5EF4-FFF2-40B4-BE49-F238E27FC236}">
                  <a16:creationId xmlns:a16="http://schemas.microsoft.com/office/drawing/2014/main" id="{528EA065-00E8-408B-9F86-10CB50BBCB7A}"/>
                </a:ext>
              </a:extLst>
            </p:cNvPr>
            <p:cNvCxnSpPr>
              <a:cxnSpLocks/>
              <a:stCxn id="27" idx="6"/>
              <a:endCxn id="30" idx="1"/>
            </p:cNvCxnSpPr>
            <p:nvPr/>
          </p:nvCxnSpPr>
          <p:spPr>
            <a:xfrm flipV="1">
              <a:off x="7465164" y="4106778"/>
              <a:ext cx="235016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47FE5F21-E344-4447-A7C2-531D5A7361A7}"/>
                </a:ext>
              </a:extLst>
            </p:cNvPr>
            <p:cNvCxnSpPr>
              <a:cxnSpLocks/>
              <a:stCxn id="28" idx="6"/>
              <a:endCxn id="31" idx="1"/>
            </p:cNvCxnSpPr>
            <p:nvPr/>
          </p:nvCxnSpPr>
          <p:spPr>
            <a:xfrm flipV="1">
              <a:off x="7465163" y="4819307"/>
              <a:ext cx="235016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45C0B291-CCAD-4552-9240-98D4A0390746}"/>
                </a:ext>
              </a:extLst>
            </p:cNvPr>
            <p:cNvCxnSpPr>
              <a:cxnSpLocks/>
              <a:stCxn id="29" idx="6"/>
              <a:endCxn id="32" idx="1"/>
            </p:cNvCxnSpPr>
            <p:nvPr/>
          </p:nvCxnSpPr>
          <p:spPr>
            <a:xfrm>
              <a:off x="7460578" y="5531837"/>
              <a:ext cx="23547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AE80614-9E6B-429B-AD5B-04BA81493409}"/>
              </a:ext>
            </a:extLst>
          </p:cNvPr>
          <p:cNvSpPr txBox="1"/>
          <p:nvPr/>
        </p:nvSpPr>
        <p:spPr>
          <a:xfrm>
            <a:off x="2610140" y="571377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Sigmoid</a:t>
            </a:r>
            <a:endParaRPr lang="ko-KR" alt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AEF299-3D24-4EAE-8CC9-8B4BCC5D8C2D}"/>
              </a:ext>
            </a:extLst>
          </p:cNvPr>
          <p:cNvSpPr txBox="1"/>
          <p:nvPr/>
        </p:nvSpPr>
        <p:spPr>
          <a:xfrm>
            <a:off x="8539296" y="5713771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Softmax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Gumbel-</a:t>
            </a:r>
            <a:r>
              <a:rPr lang="en-US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Softmax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 </a:t>
            </a:r>
            <a:r>
              <a:rPr lang="en-US" altLang="ko-KR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softmax</a:t>
            </a: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with random noise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Formular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l-GR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π</a:t>
            </a: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class probability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 : Gumbel noise sample 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 :  temperature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317BCD-75A6-4DF2-88AD-ABC590FA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16" y="1684675"/>
            <a:ext cx="5130008" cy="12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6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altLang="ko-K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Gumbel-</a:t>
            </a:r>
            <a:r>
              <a:rPr lang="en-US" altLang="ko-KR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Softmax</a:t>
            </a:r>
            <a:endParaRPr lang="en-US" altLang="ko-K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Difference by </a:t>
            </a:r>
            <a:r>
              <a:rPr lang="el-GR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</a:t>
            </a: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DE803944-74C9-419D-A817-BEA768B55E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5313" y="1345308"/>
              <a:ext cx="1026041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929">
                      <a:extLst>
                        <a:ext uri="{9D8B030D-6E8A-4147-A177-3AD203B41FA5}">
                          <a16:colId xmlns:a16="http://schemas.microsoft.com/office/drawing/2014/main" val="3991942102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2872571610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150791393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241830156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2024442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Player(Layer)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Speed(Output)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Luck(Gumbel)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ko-KR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ko-K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 smtClean="0">
                                            <a:latin typeface="Cambria Math" panose="02040503050406030204" pitchFamily="18" charset="0"/>
                                          </a:rPr>
                                          <m:t>𝝅</m:t>
                                        </m:r>
                                      </m:e>
                                      <m:sub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altLang="ko-KR" b="1" i="1" smtClean="0">
                                        <a:latin typeface="Cambria Math" panose="02040503050406030204" pitchFamily="18" charset="0"/>
                                      </a:rPr>
                                      <m:t>+ </m:t>
                                    </m:r>
                                    <m:sSub>
                                      <m:sSubPr>
                                        <m:ctrlP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𝒈</m:t>
                                        </m:r>
                                      </m:e>
                                      <m:sub>
                                        <m:r>
                                          <a:rPr lang="en-US" altLang="ko-KR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func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Winner(One-hot)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949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5275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+1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8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029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-1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335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0049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2">
                <a:extLst>
                  <a:ext uri="{FF2B5EF4-FFF2-40B4-BE49-F238E27FC236}">
                    <a16:creationId xmlns:a16="http://schemas.microsoft.com/office/drawing/2014/main" id="{DE803944-74C9-419D-A817-BEA768B55E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164950"/>
                  </p:ext>
                </p:extLst>
              </p:nvPr>
            </p:nvGraphicFramePr>
            <p:xfrm>
              <a:off x="965313" y="1345308"/>
              <a:ext cx="1026041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60929">
                      <a:extLst>
                        <a:ext uri="{9D8B030D-6E8A-4147-A177-3AD203B41FA5}">
                          <a16:colId xmlns:a16="http://schemas.microsoft.com/office/drawing/2014/main" val="3991942102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2872571610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150791393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241830156"/>
                        </a:ext>
                      </a:extLst>
                    </a:gridCol>
                    <a:gridCol w="2149871">
                      <a:extLst>
                        <a:ext uri="{9D8B030D-6E8A-4147-A177-3AD203B41FA5}">
                          <a16:colId xmlns:a16="http://schemas.microsoft.com/office/drawing/2014/main" val="202444228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Player(Layer)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Speed(Output)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Luck(Gumbel)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77337" t="-8197" r="-10113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Winner(One-hot)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159492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652750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2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7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+1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8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8029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-1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3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3357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4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1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0</a:t>
                          </a:r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004961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표 2">
            <a:extLst>
              <a:ext uri="{FF2B5EF4-FFF2-40B4-BE49-F238E27FC236}">
                <a16:creationId xmlns:a16="http://schemas.microsoft.com/office/drawing/2014/main" id="{8B92AED3-D892-4A0B-ADB8-E0D4963F1274}"/>
              </a:ext>
            </a:extLst>
          </p:cNvPr>
          <p:cNvGraphicFramePr>
            <a:graphicFrameLocks noGrp="1"/>
          </p:cNvGraphicFramePr>
          <p:nvPr/>
        </p:nvGraphicFramePr>
        <p:xfrm>
          <a:off x="965314" y="3887456"/>
          <a:ext cx="1026041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44">
                  <a:extLst>
                    <a:ext uri="{9D8B030D-6E8A-4147-A177-3AD203B41FA5}">
                      <a16:colId xmlns:a16="http://schemas.microsoft.com/office/drawing/2014/main" val="3991942102"/>
                    </a:ext>
                  </a:extLst>
                </a:gridCol>
                <a:gridCol w="2205693">
                  <a:extLst>
                    <a:ext uri="{9D8B030D-6E8A-4147-A177-3AD203B41FA5}">
                      <a16:colId xmlns:a16="http://schemas.microsoft.com/office/drawing/2014/main" val="2872571610"/>
                    </a:ext>
                  </a:extLst>
                </a:gridCol>
                <a:gridCol w="2205693">
                  <a:extLst>
                    <a:ext uri="{9D8B030D-6E8A-4147-A177-3AD203B41FA5}">
                      <a16:colId xmlns:a16="http://schemas.microsoft.com/office/drawing/2014/main" val="4149504420"/>
                    </a:ext>
                  </a:extLst>
                </a:gridCol>
                <a:gridCol w="2205693">
                  <a:extLst>
                    <a:ext uri="{9D8B030D-6E8A-4147-A177-3AD203B41FA5}">
                      <a16:colId xmlns:a16="http://schemas.microsoft.com/office/drawing/2014/main" val="150791393"/>
                    </a:ext>
                  </a:extLst>
                </a:gridCol>
                <a:gridCol w="2205693">
                  <a:extLst>
                    <a:ext uri="{9D8B030D-6E8A-4147-A177-3AD203B41FA5}">
                      <a16:colId xmlns:a16="http://schemas.microsoft.com/office/drawing/2014/main" val="2024442284"/>
                    </a:ext>
                  </a:extLst>
                </a:gridCol>
              </a:tblGrid>
              <a:tr h="14949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                 </a:t>
                      </a:r>
                      <a:r>
                        <a:rPr lang="el-GR" altLang="ko-KR" dirty="0"/>
                        <a:t>τ</a:t>
                      </a:r>
                      <a:endParaRPr lang="en-US" altLang="ko-KR" dirty="0"/>
                    </a:p>
                    <a:p>
                      <a:pPr algn="l" latinLnBrk="1"/>
                      <a:r>
                        <a:rPr lang="en-US" altLang="ko-KR" dirty="0"/>
                        <a:t>Player</a:t>
                      </a:r>
                      <a:endParaRPr lang="ko-KR" altLang="en-US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94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0.982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0.88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0.4803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27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0.1191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0.3219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029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0.0008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0.1184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33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0.0001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0.0794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04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6522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Binary</a:t>
            </a:r>
            <a:r>
              <a:rPr lang="ko-KR" alt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altLang="ko-KR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Gumbel-</a:t>
            </a:r>
            <a:r>
              <a:rPr lang="en-US" altLang="ko-KR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Softmax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Assume class : 2, </a:t>
            </a:r>
            <a:r>
              <a:rPr lang="en-US" altLang="ko-KR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: 1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Class probability -&gt;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Substitute -&gt;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Finally -&gt;</a:t>
            </a: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4F7D0A-7B49-4E9A-A437-320A4DAE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428" y="1113106"/>
            <a:ext cx="1780916" cy="50714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5F2ACF8-E780-4095-974B-E2C611B2F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520" y="1113106"/>
            <a:ext cx="2190442" cy="50714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6842CE6-4A89-41CF-8AB2-07F3478CA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712" y="2356424"/>
            <a:ext cx="7674917" cy="1327036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F8F8FE4-E3C1-446C-A63F-503B89AD9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609" y="4207477"/>
            <a:ext cx="8639175" cy="1828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361EB73-F5B9-4148-8E25-0CA74005CA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815" y="4499841"/>
            <a:ext cx="1871910" cy="7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985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Depth Estimator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https://github.com/jiwei0921/DCF/blob/70113b89e8ef59f05662e1baf841a0665db835b3/DCF_code/model/depth_calibration_models.py#L176</a:t>
            </a: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2582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Evalu</a:t>
            </a: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ation Metrics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49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stomShape 2">
                <a:extLst>
                  <a:ext uri="{FF2B5EF4-FFF2-40B4-BE49-F238E27FC236}">
                    <a16:creationId xmlns:a16="http://schemas.microsoft.com/office/drawing/2014/main" id="{AC4FE944-8C74-4B7D-8158-5F865EA46958}"/>
                  </a:ext>
                </a:extLst>
              </p:cNvPr>
              <p:cNvSpPr/>
              <p:nvPr/>
            </p:nvSpPr>
            <p:spPr>
              <a:xfrm>
                <a:off x="0" y="657360"/>
                <a:ext cx="11795040" cy="56685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rgbClr r="0" g="0" b="0"/>
              </a:fontRef>
            </p:style>
            <p:txBody>
              <a:bodyPr lIns="89999" tIns="44999" rIns="89999" bIns="44999"/>
              <a:lstStyle/>
              <a:p>
                <a:pPr marL="228600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pc="-1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 spc="-1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800" b="1" i="1" spc="-1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ko-KR" altLang="en-US" sz="2800" b="1" i="1" spc="-1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𝜷</m:t>
                        </m:r>
                      </m:sub>
                    </m:sSub>
                  </m:oMath>
                </a14:m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: </a:t>
                </a:r>
                <a:r>
                  <a:rPr lang="en-US" altLang="ko-KR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F-measure</a:t>
                </a: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altLang="ko-KR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altLang="ko-KR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ko-KR" sz="2800" b="1" i="1" spc="-1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sub>
                    </m:sSub>
                  </m:oMath>
                </a14:m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: </a:t>
                </a:r>
                <a:r>
                  <a:rPr lang="en-US" altLang="ko-KR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E-measure</a:t>
                </a: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altLang="ko-KR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altLang="ko-KR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228600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ko-KR" altLang="en-US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𝜷</m:t>
                        </m:r>
                      </m:sub>
                      <m:sup>
                        <m:r>
                          <a:rPr lang="ko-KR" altLang="en-US" sz="2800" b="1" i="1" spc="-1" smtClean="0">
                            <a:solidFill>
                              <a:srgbClr val="1F497D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𝝎</m:t>
                        </m:r>
                      </m:sup>
                    </m:sSubSup>
                  </m:oMath>
                </a14:m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: </a:t>
                </a:r>
                <a:r>
                  <a:rPr lang="en-US" altLang="ko-KR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weighed F-measure</a:t>
                </a: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altLang="ko-KR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altLang="ko-KR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  <a:p>
                <a:pPr marL="228600" indent="-227880">
                  <a:buClr>
                    <a:srgbClr val="00B0F0"/>
                  </a:buClr>
                  <a:buFont typeface="Wingdings 3"/>
                  <a:buChar char=""/>
                  <a:defRPr/>
                </a:pPr>
                <a:r>
                  <a:rPr lang="en-US" altLang="ko-KR" sz="2800" b="1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 MAE: </a:t>
                </a:r>
                <a:r>
                  <a:rPr lang="en-US" altLang="ko-KR" sz="2800" spc="-1" dirty="0">
                    <a:solidFill>
                      <a:srgbClr val="1F497D"/>
                    </a:solidFill>
                    <a:uFill>
                      <a:solidFill>
                        <a:srgbClr val="FFFFFF"/>
                      </a:solidFill>
                    </a:uFill>
                    <a:latin typeface="Calibri"/>
                  </a:rPr>
                  <a:t>Mean Absolute Error</a:t>
                </a:r>
              </a:p>
              <a:p>
                <a:pPr marL="228600" indent="-227880">
                  <a:lnSpc>
                    <a:spcPct val="100000"/>
                  </a:lnSpc>
                  <a:buClr>
                    <a:srgbClr val="00B0F0"/>
                  </a:buClr>
                  <a:buFont typeface="Wingdings 3"/>
                  <a:buChar char=""/>
                  <a:defRPr/>
                </a:pPr>
                <a:endParaRPr lang="en-US" altLang="ko-KR" sz="2800" b="1" spc="-1" dirty="0">
                  <a:solidFill>
                    <a:srgbClr val="1F497D"/>
                  </a:solidFill>
                  <a:uFill>
                    <a:solidFill>
                      <a:srgbClr val="FFFFFF"/>
                    </a:solidFill>
                  </a:uFill>
                  <a:latin typeface="Calibri"/>
                </a:endParaRPr>
              </a:p>
            </p:txBody>
          </p:sp>
        </mc:Choice>
        <mc:Fallback xmlns="">
          <p:sp>
            <p:nvSpPr>
              <p:cNvPr id="5" name="CustomShape 2">
                <a:extLst>
                  <a:ext uri="{FF2B5EF4-FFF2-40B4-BE49-F238E27FC236}">
                    <a16:creationId xmlns:a16="http://schemas.microsoft.com/office/drawing/2014/main" id="{AC4FE944-8C74-4B7D-8158-5F865EA469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7360"/>
                <a:ext cx="11795040" cy="5668560"/>
              </a:xfrm>
              <a:prstGeom prst="rect">
                <a:avLst/>
              </a:prstGeom>
              <a:blipFill>
                <a:blip r:embed="rId3"/>
                <a:stretch>
                  <a:fillRect l="-982" t="-10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67821-9022-40F5-BAC1-4319CDE1F3CF}"/>
                  </a:ext>
                </a:extLst>
              </p:cNvPr>
              <p:cNvSpPr txBox="1"/>
              <p:nvPr/>
            </p:nvSpPr>
            <p:spPr>
              <a:xfrm>
                <a:off x="5897520" y="912871"/>
                <a:ext cx="3022170" cy="1025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D67821-9022-40F5-BAC1-4319CDE1F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20" y="912871"/>
                <a:ext cx="3022170" cy="1025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75B1C-1A8D-4F2C-A802-CC144897A799}"/>
                  </a:ext>
                </a:extLst>
              </p:cNvPr>
              <p:cNvSpPr txBox="1"/>
              <p:nvPr/>
            </p:nvSpPr>
            <p:spPr>
              <a:xfrm>
                <a:off x="5897520" y="2454330"/>
                <a:ext cx="3022170" cy="62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200" dirty="0"/>
                  <a:t>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3200" b="1" i="1" spc="-1" smtClean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3200" b="1" i="1" spc="-1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3200" b="1" i="1" spc="-1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ko-KR" altLang="en-US" sz="3200" b="1" i="1" spc="-1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</a:rPr>
                          <m:t>𝜷</m:t>
                        </m:r>
                      </m:sub>
                    </m:sSub>
                  </m:oMath>
                </a14:m>
                <a:r>
                  <a:rPr lang="en-US" altLang="ko-KR" sz="3200" dirty="0"/>
                  <a:t> 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8975B1C-1A8D-4F2C-A802-CC144897A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20" y="2454330"/>
                <a:ext cx="3022170" cy="629211"/>
              </a:xfrm>
              <a:prstGeom prst="rect">
                <a:avLst/>
              </a:prstGeom>
              <a:blipFill>
                <a:blip r:embed="rId5"/>
                <a:stretch>
                  <a:fillRect t="-13592" b="-233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331F4-E98E-4C89-82B1-41D68DC0BF59}"/>
                  </a:ext>
                </a:extLst>
              </p:cNvPr>
              <p:cNvSpPr txBox="1"/>
              <p:nvPr/>
            </p:nvSpPr>
            <p:spPr>
              <a:xfrm>
                <a:off x="5897520" y="4755373"/>
                <a:ext cx="3022170" cy="1445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ko-KR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ko-KR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ko-KR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ko-KR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9331F4-E98E-4C89-82B1-41D68DC0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520" y="4755373"/>
                <a:ext cx="3022170" cy="14452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1DB5D9EF-FEEE-4569-BA64-96BFD953D1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266" y="3610433"/>
            <a:ext cx="4329758" cy="8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36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Proposed </a:t>
            </a:r>
            <a:r>
              <a:rPr lang="en-US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AirCamRTM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Main framework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A: Road segmentation prediction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B: Predict the vehicles in the segmented road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C: Mask correction using the detected </a:t>
            </a:r>
            <a:r>
              <a:rPr lang="en-US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BBox</a:t>
            </a: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7978A1C-E8EF-A7E9-C320-270806070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619" y="2577967"/>
            <a:ext cx="5661801" cy="37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693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</a:t>
            </a: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nd-to-end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Relocate one neural network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50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98" name="Picture 2" descr="가짜 얼굴로도 다 뚫린다는 안면인식기술..이렇게 무너지나 | 인터비즈">
            <a:extLst>
              <a:ext uri="{FF2B5EF4-FFF2-40B4-BE49-F238E27FC236}">
                <a16:creationId xmlns:a16="http://schemas.microsoft.com/office/drawing/2014/main" id="{AA032F48-B7C4-44BE-9F9C-A3811086E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73" y="2280390"/>
            <a:ext cx="2984583" cy="20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A32EF-4373-48D3-89CE-93963141BCD7}"/>
              </a:ext>
            </a:extLst>
          </p:cNvPr>
          <p:cNvSpPr txBox="1"/>
          <p:nvPr/>
        </p:nvSpPr>
        <p:spPr>
          <a:xfrm>
            <a:off x="601887" y="4852749"/>
            <a:ext cx="413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Building access permission</a:t>
            </a:r>
            <a:endParaRPr lang="ko-KR" altLang="en-US" sz="2400" dirty="0"/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F753AEA5-7EA2-4008-89C3-AB8054A66085}"/>
              </a:ext>
            </a:extLst>
          </p:cNvPr>
          <p:cNvCxnSpPr>
            <a:cxnSpLocks/>
          </p:cNvCxnSpPr>
          <p:nvPr/>
        </p:nvCxnSpPr>
        <p:spPr>
          <a:xfrm>
            <a:off x="4876320" y="3462574"/>
            <a:ext cx="1219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>
            <a:extLst>
              <a:ext uri="{FF2B5EF4-FFF2-40B4-BE49-F238E27FC236}">
                <a16:creationId xmlns:a16="http://schemas.microsoft.com/office/drawing/2014/main" id="{2A4AABD4-50A9-410A-95AD-9C12722BE462}"/>
              </a:ext>
            </a:extLst>
          </p:cNvPr>
          <p:cNvSpPr/>
          <p:nvPr/>
        </p:nvSpPr>
        <p:spPr>
          <a:xfrm>
            <a:off x="6609347" y="2280390"/>
            <a:ext cx="2037348" cy="2037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8446B49-EC03-41E0-A4DD-CC3702C83A1F}"/>
              </a:ext>
            </a:extLst>
          </p:cNvPr>
          <p:cNvSpPr/>
          <p:nvPr/>
        </p:nvSpPr>
        <p:spPr>
          <a:xfrm>
            <a:off x="9708529" y="2280390"/>
            <a:ext cx="2037348" cy="20373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더하기 기호 7">
            <a:extLst>
              <a:ext uri="{FF2B5EF4-FFF2-40B4-BE49-F238E27FC236}">
                <a16:creationId xmlns:a16="http://schemas.microsoft.com/office/drawing/2014/main" id="{ABA007A8-8794-4200-B84A-ACE5EE4AB680}"/>
              </a:ext>
            </a:extLst>
          </p:cNvPr>
          <p:cNvSpPr/>
          <p:nvPr/>
        </p:nvSpPr>
        <p:spPr>
          <a:xfrm>
            <a:off x="8904896" y="3026348"/>
            <a:ext cx="545431" cy="545431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래픽 9" descr="남자">
            <a:extLst>
              <a:ext uri="{FF2B5EF4-FFF2-40B4-BE49-F238E27FC236}">
                <a16:creationId xmlns:a16="http://schemas.microsoft.com/office/drawing/2014/main" id="{9CBAC66E-5E6A-4416-87C3-3BBAB41AA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0586" y="2548594"/>
            <a:ext cx="1827960" cy="1827960"/>
          </a:xfrm>
          <a:prstGeom prst="rect">
            <a:avLst/>
          </a:prstGeom>
        </p:spPr>
      </p:pic>
      <p:pic>
        <p:nvPicPr>
          <p:cNvPr id="16" name="그래픽 15" descr="남자">
            <a:extLst>
              <a:ext uri="{FF2B5EF4-FFF2-40B4-BE49-F238E27FC236}">
                <a16:creationId xmlns:a16="http://schemas.microsoft.com/office/drawing/2014/main" id="{27EACCDC-62C8-4E1D-98A4-CE5B32F90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93642" y="2418634"/>
            <a:ext cx="1559756" cy="1559756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0C1C71B-BF9D-481B-BCCC-C318A6C8950D}"/>
              </a:ext>
            </a:extLst>
          </p:cNvPr>
          <p:cNvCxnSpPr>
            <a:cxnSpLocks/>
          </p:cNvCxnSpPr>
          <p:nvPr/>
        </p:nvCxnSpPr>
        <p:spPr>
          <a:xfrm flipV="1">
            <a:off x="7466760" y="3701739"/>
            <a:ext cx="1179935" cy="601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E48DBF53-CFB5-447A-B97E-DEAEEF80ABF5}"/>
              </a:ext>
            </a:extLst>
          </p:cNvPr>
          <p:cNvCxnSpPr>
            <a:cxnSpLocks/>
          </p:cNvCxnSpPr>
          <p:nvPr/>
        </p:nvCxnSpPr>
        <p:spPr>
          <a:xfrm flipV="1">
            <a:off x="6584645" y="3026348"/>
            <a:ext cx="2003000" cy="10163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EC3053C-B4EC-4EEE-8629-9C0A187E0DD5}"/>
              </a:ext>
            </a:extLst>
          </p:cNvPr>
          <p:cNvSpPr/>
          <p:nvPr/>
        </p:nvSpPr>
        <p:spPr>
          <a:xfrm>
            <a:off x="6878815" y="2532246"/>
            <a:ext cx="481263" cy="41341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A4BB11-7E76-43F3-8718-6F64DC54D584}"/>
              </a:ext>
            </a:extLst>
          </p:cNvPr>
          <p:cNvSpPr/>
          <p:nvPr/>
        </p:nvSpPr>
        <p:spPr>
          <a:xfrm>
            <a:off x="7732888" y="2412643"/>
            <a:ext cx="481263" cy="41341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1501C198-D80C-4A8E-8A0C-313A80FFEC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939" y="2520350"/>
            <a:ext cx="1844320" cy="155742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AEB4F7-85E5-4804-86E1-ED8491FB2E7D}"/>
              </a:ext>
            </a:extLst>
          </p:cNvPr>
          <p:cNvSpPr txBox="1"/>
          <p:nvPr/>
        </p:nvSpPr>
        <p:spPr>
          <a:xfrm>
            <a:off x="6223333" y="4852748"/>
            <a:ext cx="280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Face Detection</a:t>
            </a:r>
            <a:endParaRPr lang="ko-KR" alt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1E5BA4-E99F-4B3E-9833-12FA0B93E0AB}"/>
              </a:ext>
            </a:extLst>
          </p:cNvPr>
          <p:cNvSpPr txBox="1"/>
          <p:nvPr/>
        </p:nvSpPr>
        <p:spPr>
          <a:xfrm>
            <a:off x="9322515" y="4852747"/>
            <a:ext cx="2809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/>
              <a:t>Compare Dataset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576840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3C2C6A8-A018-486A-8C57-C12E1C61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670" y="3798127"/>
            <a:ext cx="6743700" cy="1943100"/>
          </a:xfrm>
          <a:prstGeom prst="rect">
            <a:avLst/>
          </a:prstGeom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A70B5CA5-0F70-4096-99DF-8F385A909EF7}"/>
              </a:ext>
            </a:extLst>
          </p:cNvPr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Relocate one neural network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Example</a:t>
            </a: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9691031E-1F5D-47CC-BAA8-4EE0F6EEC20F}"/>
              </a:ext>
            </a:extLst>
          </p:cNvPr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</a:t>
            </a: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nd-to-end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788877E-DA76-43CC-A2A6-DA45C7F4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20" y="1851359"/>
            <a:ext cx="746760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846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Gumbel-</a:t>
            </a:r>
            <a:r>
              <a:rPr lang="en-US" sz="32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Softmax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Using </a:t>
            </a:r>
            <a:r>
              <a:rPr lang="en-US" altLang="ko-KR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softmax</a:t>
            </a: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with random noise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Formular</a:t>
            </a: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τ is temperature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It makes </a:t>
            </a:r>
            <a:r>
              <a:rPr lang="en-US" altLang="ko-KR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gumbel</a:t>
            </a: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max differentiable 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52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317BCD-75A6-4DF2-88AD-ABC590FA3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516" y="1684675"/>
            <a:ext cx="5130008" cy="1216002"/>
          </a:xfrm>
          <a:prstGeom prst="rect">
            <a:avLst/>
          </a:prstGeom>
        </p:spPr>
      </p:pic>
      <p:pic>
        <p:nvPicPr>
          <p:cNvPr id="8" name="Picture 2" descr="The Gumbel-Softmax distribution interpolates between discrete... | Download  Scientific Diagram">
            <a:extLst>
              <a:ext uri="{FF2B5EF4-FFF2-40B4-BE49-F238E27FC236}">
                <a16:creationId xmlns:a16="http://schemas.microsoft.com/office/drawing/2014/main" id="{FB5AD274-6A15-4C00-AF0A-8709C1D0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70" y="3927968"/>
            <a:ext cx="7102100" cy="227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7773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Stacked hourglass network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Architecture(looks like hourglass)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Only use 3x3 and 1x1 layers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Each block is bottleneck</a:t>
            </a: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53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2501D9-6E4F-4B5A-82E6-3A6D727B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209" y="2596940"/>
            <a:ext cx="6586621" cy="27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228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Faster Inference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Inference time of dynamic convolutions using Food-101 dataset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ϴ : Computational budget </a:t>
            </a:r>
            <a:r>
              <a:rPr lang="en-US" altLang="ko-KR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hyperpamater</a:t>
            </a: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Ex) ϴ=0.7 -&gt; compute on average 70% FLOPS in layers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altLang="ko-KR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MACs : Computational costs</a:t>
            </a:r>
          </a:p>
          <a:p>
            <a:pPr marL="915120" lvl="2" indent="0">
              <a:buClr>
                <a:srgbClr val="00B0F0"/>
              </a:buClr>
              <a:buFont typeface="Wingdings 3"/>
              <a:buNone/>
              <a:defRPr/>
            </a:pPr>
            <a:endParaRPr lang="en-US" altLang="ko-KR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54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EC2925-0348-48D2-96B0-47D8F250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040" y="2429694"/>
            <a:ext cx="6985920" cy="377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3591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Gumbel Distribution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720">
              <a:lnSpc>
                <a:spcPct val="100000"/>
              </a:lnSpc>
              <a:buClr>
                <a:srgbClr val="00B0F0"/>
              </a:buClr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55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048400F-E2A3-4989-BD5F-9B5EF9271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96" y="1080236"/>
            <a:ext cx="5256397" cy="45815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3AD9D66-C5B3-4012-B6B8-796CED965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580" y="1080236"/>
            <a:ext cx="51054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513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Road segmentation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Combination of encoder and decoder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Encoder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EfficientNet</a:t>
            </a: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MobileNetV2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ResNet18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Decoder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b="1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UNet</a:t>
            </a:r>
            <a:endParaRPr lang="en-US" sz="2800" b="1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FPN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PAN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DeepLabV3</a:t>
            </a: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74440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Vehicle Detection and Classification(1/3)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YOLO family (Accuracy &amp; Speed)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YOLOv2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Dividing an image into grid units (detection speed)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Detecting multiple objects with a single inference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EBAC025-E015-5D29-C26E-E2D0CAC4D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503" y="2509283"/>
            <a:ext cx="5820033" cy="35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496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Vehicle Detection and Classification(2/3)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YOLO family (Accuracy &amp; Speed)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YOLOv3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Skip connection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To solve the vanishing gradient problem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Up-sampling and concatenation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Preserve fine-grained features for small object detection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Detection at three different scales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Various sizes object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Combined and Non-Maximum Suppression</a:t>
            </a: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8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F1F1767-D327-5D1E-FA9E-458EC071D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534" b="55633"/>
          <a:stretch/>
        </p:blipFill>
        <p:spPr>
          <a:xfrm>
            <a:off x="8264202" y="1063254"/>
            <a:ext cx="3420980" cy="14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41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2191400" cy="53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r>
              <a:rPr lang="en-US" sz="32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Vehicle Detection and Classification(3/3)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98000" y="657360"/>
            <a:ext cx="11795040" cy="566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/>
          <a:lstStyle/>
          <a:p>
            <a:pPr marL="228600" indent="-227880">
              <a:lnSpc>
                <a:spcPct val="100000"/>
              </a:lnSpc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YOLO family (Accuracy &amp; Speed)</a:t>
            </a:r>
          </a:p>
          <a:p>
            <a:pPr marL="685800" lvl="1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b="1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YOLOv4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en-US" sz="2800" spc="-1" dirty="0" err="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BoF</a:t>
            </a: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(Bag of Freebies)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No increase inference cost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Data augmentation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Loss function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BoS (Bag of Specials)</a:t>
            </a:r>
          </a:p>
          <a:p>
            <a:pPr marL="1600200" lvl="3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Increase inference cost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Enhance receptive field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feature integration</a:t>
            </a:r>
          </a:p>
          <a:p>
            <a:pPr marL="2057400" lvl="4" indent="-227880">
              <a:buClr>
                <a:srgbClr val="00B0F0"/>
              </a:buClr>
              <a:buFont typeface="Wingdings 3"/>
              <a:buChar char=""/>
              <a:defRPr/>
            </a:pPr>
            <a:r>
              <a:rPr lang="en-US" sz="2800" spc="-1" dirty="0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Activation function</a:t>
            </a:r>
          </a:p>
          <a:p>
            <a:pPr marL="1143000" lvl="2" indent="-227880">
              <a:buClr>
                <a:srgbClr val="00B0F0"/>
              </a:buClr>
              <a:buFont typeface="Wingdings 3"/>
              <a:buChar char=""/>
              <a:defRPr/>
            </a:pPr>
            <a:endParaRPr lang="en-US" sz="2800" spc="-1" dirty="0">
              <a:solidFill>
                <a:srgbClr val="1F497D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4724280" y="6455880"/>
            <a:ext cx="27424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rgbClr r="0" g="0" b="0"/>
          </a:fontRef>
        </p:style>
        <p:txBody>
          <a:bodyPr lIns="89999" tIns="44999" rIns="89999" bIns="44999" anchor="ctr"/>
          <a:lstStyle/>
          <a:p>
            <a:pPr algn="ctr">
              <a:lnSpc>
                <a:spcPct val="100000"/>
              </a:lnSpc>
              <a:defRPr/>
            </a:pPr>
            <a:fld id="{5C23B3E3-5986-4EDB-8213-FFCC9AAC3A3A}" type="slidenum">
              <a:rPr lang="en-US" sz="1800" b="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  <a:defRPr/>
              </a:pPr>
              <a:t>9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1381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Lab_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23141</TotalTime>
  <Words>1584</Words>
  <Application>Microsoft Office PowerPoint</Application>
  <PresentationFormat>와이드스크린</PresentationFormat>
  <Paragraphs>566</Paragraphs>
  <Slides>55</Slides>
  <Notes>52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55</vt:i4>
      </vt:variant>
    </vt:vector>
  </HeadingPairs>
  <TitlesOfParts>
    <vt:vector size="66" baseType="lpstr">
      <vt:lpstr>NimbusRomNo9L</vt:lpstr>
      <vt:lpstr>Spoqa Han Sans</vt:lpstr>
      <vt:lpstr>Arial</vt:lpstr>
      <vt:lpstr>Calibri</vt:lpstr>
      <vt:lpstr>Cambria Math</vt:lpstr>
      <vt:lpstr>Symbol</vt:lpstr>
      <vt:lpstr>Times New Roman</vt:lpstr>
      <vt:lpstr>Wingdings</vt:lpstr>
      <vt:lpstr>Wingdings 3</vt:lpstr>
      <vt:lpstr>ISLab_Templet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Van Thanh</dc:creator>
  <cp:lastModifiedBy>최제환</cp:lastModifiedBy>
  <cp:revision>1119</cp:revision>
  <cp:lastPrinted>2022-08-05T11:46:49Z</cp:lastPrinted>
  <dcterms:created xsi:type="dcterms:W3CDTF">2017-10-10T01:43:21Z</dcterms:created>
  <dcterms:modified xsi:type="dcterms:W3CDTF">2023-03-03T18:46:41Z</dcterms:modified>
  <cp:version/>
</cp:coreProperties>
</file>