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416" r:id="rId2"/>
    <p:sldId id="562" r:id="rId3"/>
    <p:sldId id="561" r:id="rId4"/>
    <p:sldId id="621" r:id="rId5"/>
    <p:sldId id="620" r:id="rId6"/>
    <p:sldId id="622" r:id="rId7"/>
    <p:sldId id="623" r:id="rId8"/>
    <p:sldId id="624" r:id="rId9"/>
    <p:sldId id="625" r:id="rId10"/>
    <p:sldId id="626" r:id="rId11"/>
    <p:sldId id="619" r:id="rId12"/>
    <p:sldId id="627" r:id="rId13"/>
    <p:sldId id="628" r:id="rId14"/>
    <p:sldId id="629" r:id="rId15"/>
    <p:sldId id="630" r:id="rId16"/>
    <p:sldId id="631" r:id="rId17"/>
    <p:sldId id="488" r:id="rId18"/>
    <p:sldId id="487" r:id="rId19"/>
    <p:sldId id="567" r:id="rId20"/>
    <p:sldId id="568" r:id="rId21"/>
    <p:sldId id="569" r:id="rId22"/>
    <p:sldId id="570" r:id="rId23"/>
    <p:sldId id="618" r:id="rId24"/>
    <p:sldId id="571" r:id="rId25"/>
    <p:sldId id="617" r:id="rId26"/>
    <p:sldId id="614" r:id="rId27"/>
    <p:sldId id="615" r:id="rId28"/>
    <p:sldId id="616" r:id="rId29"/>
    <p:sldId id="523" r:id="rId30"/>
    <p:sldId id="519" r:id="rId31"/>
    <p:sldId id="537" r:id="rId32"/>
    <p:sldId id="524" r:id="rId33"/>
    <p:sldId id="538" r:id="rId34"/>
    <p:sldId id="546" r:id="rId35"/>
    <p:sldId id="520" r:id="rId36"/>
    <p:sldId id="539" r:id="rId37"/>
    <p:sldId id="540" r:id="rId38"/>
    <p:sldId id="541" r:id="rId39"/>
    <p:sldId id="343" r:id="rId40"/>
    <p:sldId id="345" r:id="rId41"/>
    <p:sldId id="529" r:id="rId42"/>
    <p:sldId id="530" r:id="rId43"/>
    <p:sldId id="531" r:id="rId44"/>
    <p:sldId id="532" r:id="rId45"/>
    <p:sldId id="533" r:id="rId46"/>
    <p:sldId id="534" r:id="rId47"/>
    <p:sldId id="536" r:id="rId48"/>
    <p:sldId id="527" r:id="rId49"/>
    <p:sldId id="528" r:id="rId50"/>
    <p:sldId id="256" r:id="rId51"/>
    <p:sldId id="597" r:id="rId52"/>
    <p:sldId id="598" r:id="rId53"/>
    <p:sldId id="599" r:id="rId54"/>
    <p:sldId id="600" r:id="rId55"/>
    <p:sldId id="601" r:id="rId56"/>
    <p:sldId id="602" r:id="rId57"/>
    <p:sldId id="603" r:id="rId58"/>
    <p:sldId id="604" r:id="rId59"/>
    <p:sldId id="605" r:id="rId60"/>
    <p:sldId id="606" r:id="rId61"/>
    <p:sldId id="514" r:id="rId62"/>
    <p:sldId id="510" r:id="rId63"/>
    <p:sldId id="375" r:id="rId64"/>
    <p:sldId id="37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53" r:id="rId74"/>
    <p:sldId id="354" r:id="rId75"/>
    <p:sldId id="355" r:id="rId76"/>
    <p:sldId id="313" r:id="rId77"/>
    <p:sldId id="356" r:id="rId78"/>
    <p:sldId id="357" r:id="rId79"/>
    <p:sldId id="351" r:id="rId80"/>
    <p:sldId id="358" r:id="rId81"/>
    <p:sldId id="327" r:id="rId82"/>
    <p:sldId id="328" r:id="rId83"/>
    <p:sldId id="361" r:id="rId84"/>
    <p:sldId id="362" r:id="rId85"/>
    <p:sldId id="363" r:id="rId86"/>
    <p:sldId id="364" r:id="rId87"/>
    <p:sldId id="365" r:id="rId88"/>
    <p:sldId id="366" r:id="rId89"/>
    <p:sldId id="332" r:id="rId90"/>
    <p:sldId id="314" r:id="rId91"/>
    <p:sldId id="330" r:id="rId92"/>
    <p:sldId id="331" r:id="rId93"/>
    <p:sldId id="367" r:id="rId94"/>
    <p:sldId id="368" r:id="rId95"/>
  </p:sldIdLst>
  <p:sldSz cx="9144000" cy="6858000" type="screen4x3"/>
  <p:notesSz cx="9296400" cy="7010400"/>
  <p:custDataLst>
    <p:tags r:id="rId9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B2B2B2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A81FB-7B0C-4756-9D4A-5F8E4A1D74AC}" v="690" dt="2019-01-18T15:05:22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3" autoAdjust="0"/>
    <p:restoredTop sz="72418" autoAdjust="0"/>
  </p:normalViewPr>
  <p:slideViewPr>
    <p:cSldViewPr>
      <p:cViewPr>
        <p:scale>
          <a:sx n="66" d="100"/>
          <a:sy n="66" d="100"/>
        </p:scale>
        <p:origin x="174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3091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10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율경" userId="c55fd92e-eb96-425e-a484-25afb078a435" providerId="ADAL" clId="{D0020B7B-9E52-45FB-8303-F816B85B9C69}"/>
  </pc:docChgLst>
  <pc:docChgLst>
    <pc:chgData name="이율경" userId="c55fd92e-eb96-425e-a484-25afb078a435" providerId="ADAL" clId="{1ECA81FB-7B0C-4756-9D4A-5F8E4A1D74AC}"/>
    <pc:docChg chg="undo custSel mod addSld delSld modSld sldOrd">
      <pc:chgData name="이율경" userId="c55fd92e-eb96-425e-a484-25afb078a435" providerId="ADAL" clId="{1ECA81FB-7B0C-4756-9D4A-5F8E4A1D74AC}" dt="2019-01-18T15:08:37.182" v="3032" actId="20577"/>
      <pc:docMkLst>
        <pc:docMk/>
      </pc:docMkLst>
      <pc:sldChg chg="modSp add">
        <pc:chgData name="이율경" userId="c55fd92e-eb96-425e-a484-25afb078a435" providerId="ADAL" clId="{1ECA81FB-7B0C-4756-9D4A-5F8E4A1D74AC}" dt="2019-01-18T02:40:04.383" v="579"/>
        <pc:sldMkLst>
          <pc:docMk/>
          <pc:sldMk cId="2042861037" sldId="343"/>
        </pc:sldMkLst>
        <pc:spChg chg="mod">
          <ac:chgData name="이율경" userId="c55fd92e-eb96-425e-a484-25afb078a435" providerId="ADAL" clId="{1ECA81FB-7B0C-4756-9D4A-5F8E4A1D74AC}" dt="2019-01-18T02:40:04.383" v="579"/>
          <ac:spMkLst>
            <pc:docMk/>
            <pc:sldMk cId="2042861037" sldId="343"/>
            <ac:spMk id="4" creationId="{F2F0D08C-80B8-41E6-B901-91FF97701607}"/>
          </ac:spMkLst>
        </pc:spChg>
      </pc:sldChg>
      <pc:sldChg chg="modSp add">
        <pc:chgData name="이율경" userId="c55fd92e-eb96-425e-a484-25afb078a435" providerId="ADAL" clId="{1ECA81FB-7B0C-4756-9D4A-5F8E4A1D74AC}" dt="2019-01-18T02:40:04.488" v="580" actId="27636"/>
        <pc:sldMkLst>
          <pc:docMk/>
          <pc:sldMk cId="2046042898" sldId="345"/>
        </pc:sldMkLst>
        <pc:spChg chg="mod">
          <ac:chgData name="이율경" userId="c55fd92e-eb96-425e-a484-25afb078a435" providerId="ADAL" clId="{1ECA81FB-7B0C-4756-9D4A-5F8E4A1D74AC}" dt="2019-01-18T02:40:04.488" v="580" actId="27636"/>
          <ac:spMkLst>
            <pc:docMk/>
            <pc:sldMk cId="2046042898" sldId="345"/>
            <ac:spMk id="3" creationId="{F881714C-45BA-40D5-8D62-59E887470768}"/>
          </ac:spMkLst>
        </pc:spChg>
        <pc:spChg chg="mod">
          <ac:chgData name="이율경" userId="c55fd92e-eb96-425e-a484-25afb078a435" providerId="ADAL" clId="{1ECA81FB-7B0C-4756-9D4A-5F8E4A1D74AC}" dt="2019-01-18T02:40:04.383" v="579"/>
          <ac:spMkLst>
            <pc:docMk/>
            <pc:sldMk cId="2046042898" sldId="345"/>
            <ac:spMk id="4" creationId="{F2F0D08C-80B8-41E6-B901-91FF97701607}"/>
          </ac:spMkLst>
        </pc:spChg>
      </pc:sldChg>
      <pc:sldChg chg="modSp">
        <pc:chgData name="이율경" userId="c55fd92e-eb96-425e-a484-25afb078a435" providerId="ADAL" clId="{1ECA81FB-7B0C-4756-9D4A-5F8E4A1D74AC}" dt="2019-01-16T14:24:58.753" v="345" actId="1076"/>
        <pc:sldMkLst>
          <pc:docMk/>
          <pc:sldMk cId="862455251" sldId="416"/>
        </pc:sldMkLst>
        <pc:spChg chg="mod">
          <ac:chgData name="이율경" userId="c55fd92e-eb96-425e-a484-25afb078a435" providerId="ADAL" clId="{1ECA81FB-7B0C-4756-9D4A-5F8E4A1D74AC}" dt="2019-01-16T14:24:58.753" v="345" actId="1076"/>
          <ac:spMkLst>
            <pc:docMk/>
            <pc:sldMk cId="862455251" sldId="416"/>
            <ac:spMk id="4" creationId="{3D8686EC-2135-4320-921D-57E947BE4565}"/>
          </ac:spMkLst>
        </pc:spChg>
        <pc:spChg chg="mod">
          <ac:chgData name="이율경" userId="c55fd92e-eb96-425e-a484-25afb078a435" providerId="ADAL" clId="{1ECA81FB-7B0C-4756-9D4A-5F8E4A1D74AC}" dt="2019-01-16T14:22:44.087" v="81" actId="20577"/>
          <ac:spMkLst>
            <pc:docMk/>
            <pc:sldMk cId="862455251" sldId="416"/>
            <ac:spMk id="3074" creationId="{00000000-0000-0000-0000-000000000000}"/>
          </ac:spMkLst>
        </pc:spChg>
        <pc:spChg chg="mod">
          <ac:chgData name="이율경" userId="c55fd92e-eb96-425e-a484-25afb078a435" providerId="ADAL" clId="{1ECA81FB-7B0C-4756-9D4A-5F8E4A1D74AC}" dt="2019-01-16T14:22:00.502" v="57" actId="20577"/>
          <ac:spMkLst>
            <pc:docMk/>
            <pc:sldMk cId="862455251" sldId="416"/>
            <ac:spMk id="3075" creationId="{00000000-0000-0000-0000-000000000000}"/>
          </ac:spMkLst>
        </pc:spChg>
      </pc:sldChg>
      <pc:sldChg chg="del">
        <pc:chgData name="이율경" userId="c55fd92e-eb96-425e-a484-25afb078a435" providerId="ADAL" clId="{1ECA81FB-7B0C-4756-9D4A-5F8E4A1D74AC}" dt="2019-01-18T14:58:40.518" v="2419" actId="2696"/>
        <pc:sldMkLst>
          <pc:docMk/>
          <pc:sldMk cId="2480851875" sldId="492"/>
        </pc:sldMkLst>
      </pc:sldChg>
      <pc:sldChg chg="del">
        <pc:chgData name="이율경" userId="c55fd92e-eb96-425e-a484-25afb078a435" providerId="ADAL" clId="{1ECA81FB-7B0C-4756-9D4A-5F8E4A1D74AC}" dt="2019-01-18T14:58:39.596" v="2418" actId="2696"/>
        <pc:sldMkLst>
          <pc:docMk/>
          <pc:sldMk cId="3144137443" sldId="493"/>
        </pc:sldMkLst>
      </pc:sldChg>
      <pc:sldChg chg="del">
        <pc:chgData name="이율경" userId="c55fd92e-eb96-425e-a484-25afb078a435" providerId="ADAL" clId="{1ECA81FB-7B0C-4756-9D4A-5F8E4A1D74AC}" dt="2019-01-18T02:41:59.885" v="588" actId="2696"/>
        <pc:sldMkLst>
          <pc:docMk/>
          <pc:sldMk cId="1061926502" sldId="495"/>
        </pc:sldMkLst>
      </pc:sldChg>
      <pc:sldChg chg="del">
        <pc:chgData name="이율경" userId="c55fd92e-eb96-425e-a484-25afb078a435" providerId="ADAL" clId="{1ECA81FB-7B0C-4756-9D4A-5F8E4A1D74AC}" dt="2019-01-18T02:41:56.502" v="581" actId="2696"/>
        <pc:sldMkLst>
          <pc:docMk/>
          <pc:sldMk cId="1653041991" sldId="498"/>
        </pc:sldMkLst>
      </pc:sldChg>
      <pc:sldChg chg="addSp delSp modSp">
        <pc:chgData name="이율경" userId="c55fd92e-eb96-425e-a484-25afb078a435" providerId="ADAL" clId="{1ECA81FB-7B0C-4756-9D4A-5F8E4A1D74AC}" dt="2019-01-18T13:08:39.391" v="1968" actId="20577"/>
        <pc:sldMkLst>
          <pc:docMk/>
          <pc:sldMk cId="206891903" sldId="499"/>
        </pc:sldMkLst>
        <pc:spChg chg="mod">
          <ac:chgData name="이율경" userId="c55fd92e-eb96-425e-a484-25afb078a435" providerId="ADAL" clId="{1ECA81FB-7B0C-4756-9D4A-5F8E4A1D74AC}" dt="2019-01-18T13:08:39.391" v="1968" actId="20577"/>
          <ac:spMkLst>
            <pc:docMk/>
            <pc:sldMk cId="206891903" sldId="499"/>
            <ac:spMk id="5" creationId="{45D791EC-EAA6-467A-9A87-D13B77DA1D47}"/>
          </ac:spMkLst>
        </pc:spChg>
        <pc:spChg chg="add del mod ord">
          <ac:chgData name="이율경" userId="c55fd92e-eb96-425e-a484-25afb078a435" providerId="ADAL" clId="{1ECA81FB-7B0C-4756-9D4A-5F8E4A1D74AC}" dt="2019-01-18T06:29:23.159" v="862" actId="478"/>
          <ac:spMkLst>
            <pc:docMk/>
            <pc:sldMk cId="206891903" sldId="499"/>
            <ac:spMk id="6" creationId="{CF5105BB-A78E-4E6F-91C3-1FC669A79AF3}"/>
          </ac:spMkLst>
        </pc:spChg>
        <pc:spChg chg="del">
          <ac:chgData name="이율경" userId="c55fd92e-eb96-425e-a484-25afb078a435" providerId="ADAL" clId="{1ECA81FB-7B0C-4756-9D4A-5F8E4A1D74AC}" dt="2019-01-18T06:26:52.235" v="855" actId="478"/>
          <ac:spMkLst>
            <pc:docMk/>
            <pc:sldMk cId="206891903" sldId="499"/>
            <ac:spMk id="22" creationId="{BF1BFD25-5728-4D2C-982F-089E597BE962}"/>
          </ac:spMkLst>
        </pc:spChg>
        <pc:picChg chg="del">
          <ac:chgData name="이율경" userId="c55fd92e-eb96-425e-a484-25afb078a435" providerId="ADAL" clId="{1ECA81FB-7B0C-4756-9D4A-5F8E4A1D74AC}" dt="2019-01-18T06:26:50.001" v="854" actId="478"/>
          <ac:picMkLst>
            <pc:docMk/>
            <pc:sldMk cId="206891903" sldId="499"/>
            <ac:picMk id="4" creationId="{6FF40994-A9D3-47F7-99DB-CD9CC7D07FEE}"/>
          </ac:picMkLst>
        </pc:picChg>
        <pc:picChg chg="del">
          <ac:chgData name="이율경" userId="c55fd92e-eb96-425e-a484-25afb078a435" providerId="ADAL" clId="{1ECA81FB-7B0C-4756-9D4A-5F8E4A1D74AC}" dt="2019-01-18T06:26:52.235" v="855" actId="478"/>
          <ac:picMkLst>
            <pc:docMk/>
            <pc:sldMk cId="206891903" sldId="499"/>
            <ac:picMk id="7" creationId="{D2567077-1BB3-44FB-BBD0-81F10F84A20F}"/>
          </ac:picMkLst>
        </pc:picChg>
        <pc:picChg chg="del">
          <ac:chgData name="이율경" userId="c55fd92e-eb96-425e-a484-25afb078a435" providerId="ADAL" clId="{1ECA81FB-7B0C-4756-9D4A-5F8E4A1D74AC}" dt="2019-01-18T06:26:52.235" v="855" actId="478"/>
          <ac:picMkLst>
            <pc:docMk/>
            <pc:sldMk cId="206891903" sldId="499"/>
            <ac:picMk id="9" creationId="{AF30D849-6027-481B-B4FF-43180D7CF954}"/>
          </ac:picMkLst>
        </pc:picChg>
        <pc:picChg chg="del">
          <ac:chgData name="이율경" userId="c55fd92e-eb96-425e-a484-25afb078a435" providerId="ADAL" clId="{1ECA81FB-7B0C-4756-9D4A-5F8E4A1D74AC}" dt="2019-01-18T06:26:52.235" v="855" actId="478"/>
          <ac:picMkLst>
            <pc:docMk/>
            <pc:sldMk cId="206891903" sldId="499"/>
            <ac:picMk id="12" creationId="{90863A6A-1D82-4A74-A0AE-702808B6E239}"/>
          </ac:picMkLst>
        </pc:picChg>
        <pc:picChg chg="del">
          <ac:chgData name="이율경" userId="c55fd92e-eb96-425e-a484-25afb078a435" providerId="ADAL" clId="{1ECA81FB-7B0C-4756-9D4A-5F8E4A1D74AC}" dt="2019-01-18T06:26:58.091" v="857" actId="478"/>
          <ac:picMkLst>
            <pc:docMk/>
            <pc:sldMk cId="206891903" sldId="499"/>
            <ac:picMk id="17" creationId="{35272A71-1162-4A89-B7A0-BFB0ADA2F816}"/>
          </ac:picMkLst>
        </pc:picChg>
        <pc:picChg chg="del">
          <ac:chgData name="이율경" userId="c55fd92e-eb96-425e-a484-25afb078a435" providerId="ADAL" clId="{1ECA81FB-7B0C-4756-9D4A-5F8E4A1D74AC}" dt="2019-01-18T06:26:52.235" v="855" actId="478"/>
          <ac:picMkLst>
            <pc:docMk/>
            <pc:sldMk cId="206891903" sldId="499"/>
            <ac:picMk id="19" creationId="{9FC6FB1D-C061-4D9F-80E0-86CDE4F5A17C}"/>
          </ac:picMkLst>
        </pc:picChg>
        <pc:picChg chg="del">
          <ac:chgData name="이율경" userId="c55fd92e-eb96-425e-a484-25afb078a435" providerId="ADAL" clId="{1ECA81FB-7B0C-4756-9D4A-5F8E4A1D74AC}" dt="2019-01-18T06:26:52.235" v="855" actId="478"/>
          <ac:picMkLst>
            <pc:docMk/>
            <pc:sldMk cId="206891903" sldId="499"/>
            <ac:picMk id="21" creationId="{338ED71E-E7F1-41F4-A2F7-08206EA9A3EF}"/>
          </ac:picMkLst>
        </pc:picChg>
      </pc:sldChg>
      <pc:sldChg chg="del">
        <pc:chgData name="이율경" userId="c55fd92e-eb96-425e-a484-25afb078a435" providerId="ADAL" clId="{1ECA81FB-7B0C-4756-9D4A-5F8E4A1D74AC}" dt="2019-01-18T02:41:56.782" v="582" actId="2696"/>
        <pc:sldMkLst>
          <pc:docMk/>
          <pc:sldMk cId="3200683411" sldId="500"/>
        </pc:sldMkLst>
      </pc:sldChg>
      <pc:sldChg chg="del">
        <pc:chgData name="이율경" userId="c55fd92e-eb96-425e-a484-25afb078a435" providerId="ADAL" clId="{1ECA81FB-7B0C-4756-9D4A-5F8E4A1D74AC}" dt="2019-01-18T02:41:57.476" v="584" actId="2696"/>
        <pc:sldMkLst>
          <pc:docMk/>
          <pc:sldMk cId="993599622" sldId="502"/>
        </pc:sldMkLst>
      </pc:sldChg>
      <pc:sldChg chg="del">
        <pc:chgData name="이율경" userId="c55fd92e-eb96-425e-a484-25afb078a435" providerId="ADAL" clId="{1ECA81FB-7B0C-4756-9D4A-5F8E4A1D74AC}" dt="2019-01-18T02:41:58.843" v="586" actId="2696"/>
        <pc:sldMkLst>
          <pc:docMk/>
          <pc:sldMk cId="815982332" sldId="506"/>
        </pc:sldMkLst>
      </pc:sldChg>
      <pc:sldChg chg="del">
        <pc:chgData name="이율경" userId="c55fd92e-eb96-425e-a484-25afb078a435" providerId="ADAL" clId="{1ECA81FB-7B0C-4756-9D4A-5F8E4A1D74AC}" dt="2019-01-18T02:41:58.018" v="585" actId="2696"/>
        <pc:sldMkLst>
          <pc:docMk/>
          <pc:sldMk cId="713983374" sldId="508"/>
        </pc:sldMkLst>
      </pc:sldChg>
      <pc:sldChg chg="del">
        <pc:chgData name="이율경" userId="c55fd92e-eb96-425e-a484-25afb078a435" providerId="ADAL" clId="{1ECA81FB-7B0C-4756-9D4A-5F8E4A1D74AC}" dt="2019-01-18T02:41:57.079" v="583" actId="2696"/>
        <pc:sldMkLst>
          <pc:docMk/>
          <pc:sldMk cId="2289629527" sldId="512"/>
        </pc:sldMkLst>
      </pc:sldChg>
      <pc:sldChg chg="del">
        <pc:chgData name="이율경" userId="c55fd92e-eb96-425e-a484-25afb078a435" providerId="ADAL" clId="{1ECA81FB-7B0C-4756-9D4A-5F8E4A1D74AC}" dt="2019-01-18T02:41:59.373" v="587" actId="2696"/>
        <pc:sldMkLst>
          <pc:docMk/>
          <pc:sldMk cId="1928977889" sldId="513"/>
        </pc:sldMkLst>
      </pc:sldChg>
      <pc:sldChg chg="modSp">
        <pc:chgData name="이율경" userId="c55fd92e-eb96-425e-a484-25afb078a435" providerId="ADAL" clId="{1ECA81FB-7B0C-4756-9D4A-5F8E4A1D74AC}" dt="2019-01-18T15:04:22.993" v="2761" actId="20577"/>
        <pc:sldMkLst>
          <pc:docMk/>
          <pc:sldMk cId="3527613349" sldId="515"/>
        </pc:sldMkLst>
        <pc:spChg chg="mod">
          <ac:chgData name="이율경" userId="c55fd92e-eb96-425e-a484-25afb078a435" providerId="ADAL" clId="{1ECA81FB-7B0C-4756-9D4A-5F8E4A1D74AC}" dt="2019-01-18T15:04:22.993" v="2761" actId="20577"/>
          <ac:spMkLst>
            <pc:docMk/>
            <pc:sldMk cId="3527613349" sldId="515"/>
            <ac:spMk id="3" creationId="{64B92C3E-3557-4BF1-9270-470961B3C730}"/>
          </ac:spMkLst>
        </pc:spChg>
      </pc:sldChg>
      <pc:sldChg chg="del">
        <pc:chgData name="이율경" userId="c55fd92e-eb96-425e-a484-25afb078a435" providerId="ADAL" clId="{1ECA81FB-7B0C-4756-9D4A-5F8E4A1D74AC}" dt="2019-01-18T14:58:38.568" v="2416" actId="2696"/>
        <pc:sldMkLst>
          <pc:docMk/>
          <pc:sldMk cId="205914606" sldId="516"/>
        </pc:sldMkLst>
      </pc:sldChg>
      <pc:sldChg chg="del">
        <pc:chgData name="이율경" userId="c55fd92e-eb96-425e-a484-25afb078a435" providerId="ADAL" clId="{1ECA81FB-7B0C-4756-9D4A-5F8E4A1D74AC}" dt="2019-01-18T14:58:38.841" v="2417" actId="2696"/>
        <pc:sldMkLst>
          <pc:docMk/>
          <pc:sldMk cId="1546380044" sldId="517"/>
        </pc:sldMkLst>
      </pc:sldChg>
      <pc:sldChg chg="modSp">
        <pc:chgData name="이율경" userId="c55fd92e-eb96-425e-a484-25afb078a435" providerId="ADAL" clId="{1ECA81FB-7B0C-4756-9D4A-5F8E4A1D74AC}" dt="2019-01-18T15:08:37.182" v="3032" actId="20577"/>
        <pc:sldMkLst>
          <pc:docMk/>
          <pc:sldMk cId="406375261" sldId="518"/>
        </pc:sldMkLst>
        <pc:spChg chg="mod">
          <ac:chgData name="이율경" userId="c55fd92e-eb96-425e-a484-25afb078a435" providerId="ADAL" clId="{1ECA81FB-7B0C-4756-9D4A-5F8E4A1D74AC}" dt="2019-01-18T15:05:29.752" v="2788" actId="6549"/>
          <ac:spMkLst>
            <pc:docMk/>
            <pc:sldMk cId="406375261" sldId="518"/>
            <ac:spMk id="2" creationId="{55AB8B70-7547-4504-AE2C-C803ECE5E6DF}"/>
          </ac:spMkLst>
        </pc:spChg>
        <pc:spChg chg="mod">
          <ac:chgData name="이율경" userId="c55fd92e-eb96-425e-a484-25afb078a435" providerId="ADAL" clId="{1ECA81FB-7B0C-4756-9D4A-5F8E4A1D74AC}" dt="2019-01-18T15:08:37.182" v="3032" actId="20577"/>
          <ac:spMkLst>
            <pc:docMk/>
            <pc:sldMk cId="406375261" sldId="518"/>
            <ac:spMk id="3" creationId="{1F28FE98-AD73-4F28-8281-E839A5FAFFE0}"/>
          </ac:spMkLst>
        </pc:spChg>
      </pc:sldChg>
      <pc:sldChg chg="delSp modSp add ord">
        <pc:chgData name="이율경" userId="c55fd92e-eb96-425e-a484-25afb078a435" providerId="ADAL" clId="{1ECA81FB-7B0C-4756-9D4A-5F8E4A1D74AC}" dt="2019-01-18T13:37:28.988" v="2238"/>
        <pc:sldMkLst>
          <pc:docMk/>
          <pc:sldMk cId="1317510227" sldId="519"/>
        </pc:sldMkLst>
        <pc:spChg chg="mod">
          <ac:chgData name="이율경" userId="c55fd92e-eb96-425e-a484-25afb078a435" providerId="ADAL" clId="{1ECA81FB-7B0C-4756-9D4A-5F8E4A1D74AC}" dt="2019-01-18T06:54:28.540" v="985" actId="20577"/>
          <ac:spMkLst>
            <pc:docMk/>
            <pc:sldMk cId="1317510227" sldId="519"/>
            <ac:spMk id="2" creationId="{E83CEE9F-7BA8-489A-8CF7-8FE5DA85123D}"/>
          </ac:spMkLst>
        </pc:spChg>
        <pc:spChg chg="mod">
          <ac:chgData name="이율경" userId="c55fd92e-eb96-425e-a484-25afb078a435" providerId="ADAL" clId="{1ECA81FB-7B0C-4756-9D4A-5F8E4A1D74AC}" dt="2019-01-18T11:03:30.596" v="1770" actId="20577"/>
          <ac:spMkLst>
            <pc:docMk/>
            <pc:sldMk cId="1317510227" sldId="519"/>
            <ac:spMk id="3" creationId="{296DA221-5099-4199-914D-ADA2BBDD676C}"/>
          </ac:spMkLst>
        </pc:spChg>
        <pc:picChg chg="del mod">
          <ac:chgData name="이율경" userId="c55fd92e-eb96-425e-a484-25afb078a435" providerId="ADAL" clId="{1ECA81FB-7B0C-4756-9D4A-5F8E4A1D74AC}" dt="2019-01-18T06:57:13.489" v="1154" actId="478"/>
          <ac:picMkLst>
            <pc:docMk/>
            <pc:sldMk cId="1317510227" sldId="519"/>
            <ac:picMk id="5" creationId="{5802276D-115A-40FA-A08D-02F0EB2E7D4A}"/>
          </ac:picMkLst>
        </pc:picChg>
        <pc:picChg chg="mod ord">
          <ac:chgData name="이율경" userId="c55fd92e-eb96-425e-a484-25afb078a435" providerId="ADAL" clId="{1ECA81FB-7B0C-4756-9D4A-5F8E4A1D74AC}" dt="2019-01-18T06:57:29.538" v="1160" actId="1076"/>
          <ac:picMkLst>
            <pc:docMk/>
            <pc:sldMk cId="1317510227" sldId="519"/>
            <ac:picMk id="7" creationId="{6C1B4942-58C6-4AE3-B6A6-ABA2287B6A87}"/>
          </ac:picMkLst>
        </pc:picChg>
      </pc:sldChg>
      <pc:sldChg chg="addSp delSp modSp add">
        <pc:chgData name="이율경" userId="c55fd92e-eb96-425e-a484-25afb078a435" providerId="ADAL" clId="{1ECA81FB-7B0C-4756-9D4A-5F8E4A1D74AC}" dt="2019-01-18T09:53:21.319" v="1394" actId="20577"/>
        <pc:sldMkLst>
          <pc:docMk/>
          <pc:sldMk cId="2045953961" sldId="520"/>
        </pc:sldMkLst>
        <pc:spChg chg="mod">
          <ac:chgData name="이율경" userId="c55fd92e-eb96-425e-a484-25afb078a435" providerId="ADAL" clId="{1ECA81FB-7B0C-4756-9D4A-5F8E4A1D74AC}" dt="2019-01-18T09:53:21.319" v="1394" actId="20577"/>
          <ac:spMkLst>
            <pc:docMk/>
            <pc:sldMk cId="2045953961" sldId="520"/>
            <ac:spMk id="2" creationId="{F53E5BB6-4286-4E57-825A-7A8F2C514FCF}"/>
          </ac:spMkLst>
        </pc:spChg>
        <pc:spChg chg="del">
          <ac:chgData name="이율경" userId="c55fd92e-eb96-425e-a484-25afb078a435" providerId="ADAL" clId="{1ECA81FB-7B0C-4756-9D4A-5F8E4A1D74AC}" dt="2019-01-18T09:47:02.932" v="1226"/>
          <ac:spMkLst>
            <pc:docMk/>
            <pc:sldMk cId="2045953961" sldId="520"/>
            <ac:spMk id="3" creationId="{123BC10D-6BC4-43B8-888A-AF19BDB794CE}"/>
          </ac:spMkLst>
        </pc:spChg>
        <pc:picChg chg="add mod">
          <ac:chgData name="이율경" userId="c55fd92e-eb96-425e-a484-25afb078a435" providerId="ADAL" clId="{1ECA81FB-7B0C-4756-9D4A-5F8E4A1D74AC}" dt="2019-01-18T09:48:12.140" v="1238" actId="1076"/>
          <ac:picMkLst>
            <pc:docMk/>
            <pc:sldMk cId="2045953961" sldId="520"/>
            <ac:picMk id="5" creationId="{DD0D52FA-8C35-4BDB-94D4-9FF06F010391}"/>
          </ac:picMkLst>
        </pc:picChg>
        <pc:picChg chg="add mod">
          <ac:chgData name="이율경" userId="c55fd92e-eb96-425e-a484-25afb078a435" providerId="ADAL" clId="{1ECA81FB-7B0C-4756-9D4A-5F8E4A1D74AC}" dt="2019-01-18T09:49:51.748" v="1286" actId="1076"/>
          <ac:picMkLst>
            <pc:docMk/>
            <pc:sldMk cId="2045953961" sldId="520"/>
            <ac:picMk id="7" creationId="{7C6FA436-854F-4939-8353-58B017E7D4B5}"/>
          </ac:picMkLst>
        </pc:picChg>
        <pc:picChg chg="del mod">
          <ac:chgData name="이율경" userId="c55fd92e-eb96-425e-a484-25afb078a435" providerId="ADAL" clId="{1ECA81FB-7B0C-4756-9D4A-5F8E4A1D74AC}" dt="2019-01-18T09:49:09.253" v="1263" actId="478"/>
          <ac:picMkLst>
            <pc:docMk/>
            <pc:sldMk cId="2045953961" sldId="520"/>
            <ac:picMk id="9" creationId="{59876800-5A47-4CA8-9B97-7B2633C68B3C}"/>
          </ac:picMkLst>
        </pc:picChg>
        <pc:picChg chg="mod ord">
          <ac:chgData name="이율경" userId="c55fd92e-eb96-425e-a484-25afb078a435" providerId="ADAL" clId="{1ECA81FB-7B0C-4756-9D4A-5F8E4A1D74AC}" dt="2019-01-18T09:49:51.748" v="1286" actId="1076"/>
          <ac:picMkLst>
            <pc:docMk/>
            <pc:sldMk cId="2045953961" sldId="520"/>
            <ac:picMk id="11" creationId="{9EFAF4B4-96DF-4E11-B77C-F88045059D16}"/>
          </ac:picMkLst>
        </pc:picChg>
        <pc:picChg chg="add mod">
          <ac:chgData name="이율경" userId="c55fd92e-eb96-425e-a484-25afb078a435" providerId="ADAL" clId="{1ECA81FB-7B0C-4756-9D4A-5F8E4A1D74AC}" dt="2019-01-18T09:49:51.748" v="1286" actId="1076"/>
          <ac:picMkLst>
            <pc:docMk/>
            <pc:sldMk cId="2045953961" sldId="520"/>
            <ac:picMk id="13" creationId="{BB7DB8FC-80EE-4412-B626-670021EE93E3}"/>
          </ac:picMkLst>
        </pc:picChg>
        <pc:picChg chg="add del mod">
          <ac:chgData name="이율경" userId="c55fd92e-eb96-425e-a484-25afb078a435" providerId="ADAL" clId="{1ECA81FB-7B0C-4756-9D4A-5F8E4A1D74AC}" dt="2019-01-18T09:49:45.570" v="1284" actId="478"/>
          <ac:picMkLst>
            <pc:docMk/>
            <pc:sldMk cId="2045953961" sldId="520"/>
            <ac:picMk id="14" creationId="{09E7026E-FBB3-4517-A574-99E11B40E6A5}"/>
          </ac:picMkLst>
        </pc:picChg>
        <pc:picChg chg="mod ord">
          <ac:chgData name="이율경" userId="c55fd92e-eb96-425e-a484-25afb078a435" providerId="ADAL" clId="{1ECA81FB-7B0C-4756-9D4A-5F8E4A1D74AC}" dt="2019-01-18T09:50:01.147" v="1287" actId="1076"/>
          <ac:picMkLst>
            <pc:docMk/>
            <pc:sldMk cId="2045953961" sldId="520"/>
            <ac:picMk id="16" creationId="{D7085DAF-9030-404C-AB63-E0C9FBD2983F}"/>
          </ac:picMkLst>
        </pc:picChg>
        <pc:picChg chg="add">
          <ac:chgData name="이율경" userId="c55fd92e-eb96-425e-a484-25afb078a435" providerId="ADAL" clId="{1ECA81FB-7B0C-4756-9D4A-5F8E4A1D74AC}" dt="2019-01-18T09:52:24.349" v="1362"/>
          <ac:picMkLst>
            <pc:docMk/>
            <pc:sldMk cId="2045953961" sldId="520"/>
            <ac:picMk id="17" creationId="{CC5B5730-DD4F-4108-958A-035517537938}"/>
          </ac:picMkLst>
        </pc:picChg>
      </pc:sldChg>
      <pc:sldChg chg="add del">
        <pc:chgData name="이율경" userId="c55fd92e-eb96-425e-a484-25afb078a435" providerId="ADAL" clId="{1ECA81FB-7B0C-4756-9D4A-5F8E4A1D74AC}" dt="2019-01-18T14:54:32.748" v="2302" actId="2696"/>
        <pc:sldMkLst>
          <pc:docMk/>
          <pc:sldMk cId="3209961235" sldId="521"/>
        </pc:sldMkLst>
      </pc:sldChg>
      <pc:sldChg chg="add del">
        <pc:chgData name="이율경" userId="c55fd92e-eb96-425e-a484-25afb078a435" providerId="ADAL" clId="{1ECA81FB-7B0C-4756-9D4A-5F8E4A1D74AC}" dt="2019-01-18T14:54:32.935" v="2303" actId="2696"/>
        <pc:sldMkLst>
          <pc:docMk/>
          <pc:sldMk cId="3657764301" sldId="522"/>
        </pc:sldMkLst>
      </pc:sldChg>
      <pc:sldChg chg="addSp delSp modSp add ord">
        <pc:chgData name="이율경" userId="c55fd92e-eb96-425e-a484-25afb078a435" providerId="ADAL" clId="{1ECA81FB-7B0C-4756-9D4A-5F8E4A1D74AC}" dt="2019-01-18T14:56:02.597" v="2382"/>
        <pc:sldMkLst>
          <pc:docMk/>
          <pc:sldMk cId="1070599860" sldId="523"/>
        </pc:sldMkLst>
        <pc:spChg chg="mod">
          <ac:chgData name="이율경" userId="c55fd92e-eb96-425e-a484-25afb078a435" providerId="ADAL" clId="{1ECA81FB-7B0C-4756-9D4A-5F8E4A1D74AC}" dt="2019-01-18T14:55:49.105" v="2380" actId="20577"/>
          <ac:spMkLst>
            <pc:docMk/>
            <pc:sldMk cId="1070599860" sldId="523"/>
            <ac:spMk id="2" creationId="{7BEF7BBE-CAC5-4339-A301-E5404D188C08}"/>
          </ac:spMkLst>
        </pc:spChg>
        <pc:picChg chg="add del">
          <ac:chgData name="이율경" userId="c55fd92e-eb96-425e-a484-25afb078a435" providerId="ADAL" clId="{1ECA81FB-7B0C-4756-9D4A-5F8E4A1D74AC}" dt="2019-01-16T14:26:43.667" v="352" actId="478"/>
          <ac:picMkLst>
            <pc:docMk/>
            <pc:sldMk cId="1070599860" sldId="523"/>
            <ac:picMk id="4" creationId="{D7C0B5DE-7DE2-4FC4-B599-4C3D8D21F995}"/>
          </ac:picMkLst>
        </pc:picChg>
        <pc:picChg chg="add">
          <ac:chgData name="이율경" userId="c55fd92e-eb96-425e-a484-25afb078a435" providerId="ADAL" clId="{1ECA81FB-7B0C-4756-9D4A-5F8E4A1D74AC}" dt="2019-01-16T14:26:44.561" v="353"/>
          <ac:picMkLst>
            <pc:docMk/>
            <pc:sldMk cId="1070599860" sldId="523"/>
            <ac:picMk id="5" creationId="{187CDE50-5213-441F-8B53-B805268D54E4}"/>
          </ac:picMkLst>
        </pc:picChg>
      </pc:sldChg>
      <pc:sldChg chg="addSp delSp modSp add ord">
        <pc:chgData name="이율경" userId="c55fd92e-eb96-425e-a484-25afb078a435" providerId="ADAL" clId="{1ECA81FB-7B0C-4756-9D4A-5F8E4A1D74AC}" dt="2019-01-18T14:54:18.868" v="2301" actId="1076"/>
        <pc:sldMkLst>
          <pc:docMk/>
          <pc:sldMk cId="2716013975" sldId="524"/>
        </pc:sldMkLst>
        <pc:spChg chg="mod">
          <ac:chgData name="이율경" userId="c55fd92e-eb96-425e-a484-25afb078a435" providerId="ADAL" clId="{1ECA81FB-7B0C-4756-9D4A-5F8E4A1D74AC}" dt="2019-01-16T14:47:35.847" v="465" actId="20577"/>
          <ac:spMkLst>
            <pc:docMk/>
            <pc:sldMk cId="2716013975" sldId="524"/>
            <ac:spMk id="2" creationId="{05DDC851-6C95-4151-8078-7888F51C113D}"/>
          </ac:spMkLst>
        </pc:spChg>
        <pc:spChg chg="del mod">
          <ac:chgData name="이율경" userId="c55fd92e-eb96-425e-a484-25afb078a435" providerId="ADAL" clId="{1ECA81FB-7B0C-4756-9D4A-5F8E4A1D74AC}" dt="2019-01-16T14:47:03.628" v="435" actId="478"/>
          <ac:spMkLst>
            <pc:docMk/>
            <pc:sldMk cId="2716013975" sldId="524"/>
            <ac:spMk id="3" creationId="{C712169D-7A61-4869-92B0-80FEFF41A726}"/>
          </ac:spMkLst>
        </pc:spChg>
        <pc:spChg chg="add del mod">
          <ac:chgData name="이율경" userId="c55fd92e-eb96-425e-a484-25afb078a435" providerId="ADAL" clId="{1ECA81FB-7B0C-4756-9D4A-5F8E4A1D74AC}" dt="2019-01-16T14:43:36.282" v="371" actId="767"/>
          <ac:spMkLst>
            <pc:docMk/>
            <pc:sldMk cId="2716013975" sldId="524"/>
            <ac:spMk id="7" creationId="{4D416C95-82C0-40E7-B26C-06ECC0061F8B}"/>
          </ac:spMkLst>
        </pc:spChg>
        <pc:picChg chg="add mod modCrop">
          <ac:chgData name="이율경" userId="c55fd92e-eb96-425e-a484-25afb078a435" providerId="ADAL" clId="{1ECA81FB-7B0C-4756-9D4A-5F8E4A1D74AC}" dt="2019-01-16T14:29:20.135" v="357" actId="732"/>
          <ac:picMkLst>
            <pc:docMk/>
            <pc:sldMk cId="2716013975" sldId="524"/>
            <ac:picMk id="4" creationId="{B8A9AAD2-43CD-4334-98DE-26F9D2498E56}"/>
          </ac:picMkLst>
        </pc:picChg>
        <pc:picChg chg="mod">
          <ac:chgData name="이율경" userId="c55fd92e-eb96-425e-a484-25afb078a435" providerId="ADAL" clId="{1ECA81FB-7B0C-4756-9D4A-5F8E4A1D74AC}" dt="2019-01-18T14:54:18.868" v="2301" actId="1076"/>
          <ac:picMkLst>
            <pc:docMk/>
            <pc:sldMk cId="2716013975" sldId="524"/>
            <ac:picMk id="5" creationId="{C2A083DF-F19D-431A-B99B-EE99C619CDDF}"/>
          </ac:picMkLst>
        </pc:picChg>
        <pc:picChg chg="del mod">
          <ac:chgData name="이율경" userId="c55fd92e-eb96-425e-a484-25afb078a435" providerId="ADAL" clId="{1ECA81FB-7B0C-4756-9D4A-5F8E4A1D74AC}" dt="2019-01-16T14:45:19.870" v="394" actId="478"/>
          <ac:picMkLst>
            <pc:docMk/>
            <pc:sldMk cId="2716013975" sldId="524"/>
            <ac:picMk id="6" creationId="{1386172E-11A0-4519-9E63-1D34C505ED93}"/>
          </ac:picMkLst>
        </pc:picChg>
        <pc:picChg chg="mod ord">
          <ac:chgData name="이율경" userId="c55fd92e-eb96-425e-a484-25afb078a435" providerId="ADAL" clId="{1ECA81FB-7B0C-4756-9D4A-5F8E4A1D74AC}" dt="2019-01-16T14:47:16.382" v="437" actId="1076"/>
          <ac:picMkLst>
            <pc:docMk/>
            <pc:sldMk cId="2716013975" sldId="524"/>
            <ac:picMk id="9" creationId="{CF967D0D-D918-4B07-940C-F6E4E19C93B1}"/>
          </ac:picMkLst>
        </pc:picChg>
        <pc:picChg chg="add del mod">
          <ac:chgData name="이율경" userId="c55fd92e-eb96-425e-a484-25afb078a435" providerId="ADAL" clId="{1ECA81FB-7B0C-4756-9D4A-5F8E4A1D74AC}" dt="2019-01-16T14:46:10.096" v="414" actId="478"/>
          <ac:picMkLst>
            <pc:docMk/>
            <pc:sldMk cId="2716013975" sldId="524"/>
            <ac:picMk id="10" creationId="{4CFE8AAE-49AD-4FB4-A87D-9A41A2D73890}"/>
          </ac:picMkLst>
        </pc:picChg>
        <pc:picChg chg="mod ord">
          <ac:chgData name="이율경" userId="c55fd92e-eb96-425e-a484-25afb078a435" providerId="ADAL" clId="{1ECA81FB-7B0C-4756-9D4A-5F8E4A1D74AC}" dt="2019-01-16T14:47:16.382" v="437" actId="1076"/>
          <ac:picMkLst>
            <pc:docMk/>
            <pc:sldMk cId="2716013975" sldId="524"/>
            <ac:picMk id="12" creationId="{AF033DE7-DEEC-4E10-BF8C-11C764CCB390}"/>
          </ac:picMkLst>
        </pc:picChg>
        <pc:picChg chg="add del mod">
          <ac:chgData name="이율경" userId="c55fd92e-eb96-425e-a484-25afb078a435" providerId="ADAL" clId="{1ECA81FB-7B0C-4756-9D4A-5F8E4A1D74AC}" dt="2019-01-16T14:46:49.734" v="433" actId="478"/>
          <ac:picMkLst>
            <pc:docMk/>
            <pc:sldMk cId="2716013975" sldId="524"/>
            <ac:picMk id="13" creationId="{03E33B78-C940-4FBD-A24F-6DD218CDDAC3}"/>
          </ac:picMkLst>
        </pc:picChg>
        <pc:picChg chg="mod ord">
          <ac:chgData name="이율경" userId="c55fd92e-eb96-425e-a484-25afb078a435" providerId="ADAL" clId="{1ECA81FB-7B0C-4756-9D4A-5F8E4A1D74AC}" dt="2019-01-16T14:47:16.382" v="437" actId="1076"/>
          <ac:picMkLst>
            <pc:docMk/>
            <pc:sldMk cId="2716013975" sldId="524"/>
            <ac:picMk id="15" creationId="{BC90910F-9B1A-46AE-8723-AD0CDCC978B2}"/>
          </ac:picMkLst>
        </pc:picChg>
        <pc:picChg chg="mod">
          <ac:chgData name="이율경" userId="c55fd92e-eb96-425e-a484-25afb078a435" providerId="ADAL" clId="{1ECA81FB-7B0C-4756-9D4A-5F8E4A1D74AC}" dt="2019-01-16T14:48:24.624" v="472" actId="1076"/>
          <ac:picMkLst>
            <pc:docMk/>
            <pc:sldMk cId="2716013975" sldId="524"/>
            <ac:picMk id="17" creationId="{FC2ABF3D-7005-4122-A2B8-4B047EDE4AED}"/>
          </ac:picMkLst>
        </pc:picChg>
      </pc:sldChg>
      <pc:sldChg chg="addSp delSp modSp add mod ord setBg">
        <pc:chgData name="이율경" userId="c55fd92e-eb96-425e-a484-25afb078a435" providerId="ADAL" clId="{1ECA81FB-7B0C-4756-9D4A-5F8E4A1D74AC}" dt="2019-01-18T13:31:57.440" v="2044"/>
        <pc:sldMkLst>
          <pc:docMk/>
          <pc:sldMk cId="539004117" sldId="525"/>
        </pc:sldMkLst>
        <pc:spChg chg="mod">
          <ac:chgData name="이율경" userId="c55fd92e-eb96-425e-a484-25afb078a435" providerId="ADAL" clId="{1ECA81FB-7B0C-4756-9D4A-5F8E4A1D74AC}" dt="2019-01-17T14:29:55.879" v="571" actId="20577"/>
          <ac:spMkLst>
            <pc:docMk/>
            <pc:sldMk cId="539004117" sldId="525"/>
            <ac:spMk id="2" creationId="{D0E6BB5F-6CB4-410E-94E0-34144BE668FB}"/>
          </ac:spMkLst>
        </pc:spChg>
        <pc:spChg chg="del">
          <ac:chgData name="이율경" userId="c55fd92e-eb96-425e-a484-25afb078a435" providerId="ADAL" clId="{1ECA81FB-7B0C-4756-9D4A-5F8E4A1D74AC}" dt="2019-01-17T14:26:08.508" v="490"/>
          <ac:spMkLst>
            <pc:docMk/>
            <pc:sldMk cId="539004117" sldId="525"/>
            <ac:spMk id="3" creationId="{7EAF09F8-2173-4124-912C-1686B3DFB6E8}"/>
          </ac:spMkLst>
        </pc:spChg>
        <pc:spChg chg="add mod">
          <ac:chgData name="이율경" userId="c55fd92e-eb96-425e-a484-25afb078a435" providerId="ADAL" clId="{1ECA81FB-7B0C-4756-9D4A-5F8E4A1D74AC}" dt="2019-01-17T14:27:34.736" v="501" actId="1076"/>
          <ac:spMkLst>
            <pc:docMk/>
            <pc:sldMk cId="539004117" sldId="525"/>
            <ac:spMk id="4" creationId="{DE9B777E-9A56-465A-9B2D-65BE627BC08F}"/>
          </ac:spMkLst>
        </pc:spChg>
        <pc:spChg chg="add mod">
          <ac:chgData name="이율경" userId="c55fd92e-eb96-425e-a484-25afb078a435" providerId="ADAL" clId="{1ECA81FB-7B0C-4756-9D4A-5F8E4A1D74AC}" dt="2019-01-17T14:27:57.943" v="529" actId="255"/>
          <ac:spMkLst>
            <pc:docMk/>
            <pc:sldMk cId="539004117" sldId="525"/>
            <ac:spMk id="7" creationId="{B70A3289-A6A6-4828-A0E5-68BF6C5B0A9A}"/>
          </ac:spMkLst>
        </pc:spChg>
        <pc:spChg chg="add del">
          <ac:chgData name="이율경" userId="c55fd92e-eb96-425e-a484-25afb078a435" providerId="ADAL" clId="{1ECA81FB-7B0C-4756-9D4A-5F8E4A1D74AC}" dt="2019-01-17T14:27:06.960" v="494" actId="26606"/>
          <ac:spMkLst>
            <pc:docMk/>
            <pc:sldMk cId="539004117" sldId="525"/>
            <ac:spMk id="71" creationId="{A4AC5506-6312-4701-8D3C-40187889A947}"/>
          </ac:spMkLst>
        </pc:spChg>
        <pc:picChg chg="add del mod">
          <ac:chgData name="이율경" userId="c55fd92e-eb96-425e-a484-25afb078a435" providerId="ADAL" clId="{1ECA81FB-7B0C-4756-9D4A-5F8E4A1D74AC}" dt="2019-01-17T14:29:17.603" v="538" actId="478"/>
          <ac:picMkLst>
            <pc:docMk/>
            <pc:sldMk cId="539004117" sldId="525"/>
            <ac:picMk id="5" creationId="{256FDDE9-8DF2-4575-85F3-C8041FE07119}"/>
          </ac:picMkLst>
        </pc:picChg>
        <pc:picChg chg="add mod">
          <ac:chgData name="이율경" userId="c55fd92e-eb96-425e-a484-25afb078a435" providerId="ADAL" clId="{1ECA81FB-7B0C-4756-9D4A-5F8E4A1D74AC}" dt="2019-01-17T14:29:23.321" v="540" actId="1076"/>
          <ac:picMkLst>
            <pc:docMk/>
            <pc:sldMk cId="539004117" sldId="525"/>
            <ac:picMk id="1026" creationId="{00B5317D-88BD-402F-8D4C-4282DADE0389}"/>
          </ac:picMkLst>
        </pc:picChg>
      </pc:sldChg>
      <pc:sldChg chg="addSp delSp modSp add ord">
        <pc:chgData name="이율경" userId="c55fd92e-eb96-425e-a484-25afb078a435" providerId="ADAL" clId="{1ECA81FB-7B0C-4756-9D4A-5F8E4A1D74AC}" dt="2019-01-18T13:31:57.440" v="2044"/>
        <pc:sldMkLst>
          <pc:docMk/>
          <pc:sldMk cId="629120768" sldId="526"/>
        </pc:sldMkLst>
        <pc:spChg chg="mod">
          <ac:chgData name="이율경" userId="c55fd92e-eb96-425e-a484-25afb078a435" providerId="ADAL" clId="{1ECA81FB-7B0C-4756-9D4A-5F8E4A1D74AC}" dt="2019-01-17T14:29:51.341" v="566" actId="20577"/>
          <ac:spMkLst>
            <pc:docMk/>
            <pc:sldMk cId="629120768" sldId="526"/>
            <ac:spMk id="2" creationId="{D0E6BB5F-6CB4-410E-94E0-34144BE668FB}"/>
          </ac:spMkLst>
        </pc:spChg>
        <pc:spChg chg="add mod">
          <ac:chgData name="이율경" userId="c55fd92e-eb96-425e-a484-25afb078a435" providerId="ADAL" clId="{1ECA81FB-7B0C-4756-9D4A-5F8E4A1D74AC}" dt="2019-01-18T13:29:33.895" v="2012" actId="20577"/>
          <ac:spMkLst>
            <pc:docMk/>
            <pc:sldMk cId="629120768" sldId="526"/>
            <ac:spMk id="3" creationId="{E05CA21C-4787-4F40-A3A5-D0E319EAD5A6}"/>
          </ac:spMkLst>
        </pc:spChg>
        <pc:spChg chg="mod">
          <ac:chgData name="이율경" userId="c55fd92e-eb96-425e-a484-25afb078a435" providerId="ADAL" clId="{1ECA81FB-7B0C-4756-9D4A-5F8E4A1D74AC}" dt="2019-01-17T14:29:30.664" v="542" actId="1076"/>
          <ac:spMkLst>
            <pc:docMk/>
            <pc:sldMk cId="629120768" sldId="526"/>
            <ac:spMk id="4" creationId="{DE9B777E-9A56-465A-9B2D-65BE627BC08F}"/>
          </ac:spMkLst>
        </pc:spChg>
        <pc:spChg chg="add del mod">
          <ac:chgData name="이율경" userId="c55fd92e-eb96-425e-a484-25afb078a435" providerId="ADAL" clId="{1ECA81FB-7B0C-4756-9D4A-5F8E4A1D74AC}" dt="2019-01-17T14:29:35.881" v="544" actId="478"/>
          <ac:spMkLst>
            <pc:docMk/>
            <pc:sldMk cId="629120768" sldId="526"/>
            <ac:spMk id="6" creationId="{555E959C-BBE3-4F85-8070-928F8FAD0B68}"/>
          </ac:spMkLst>
        </pc:spChg>
        <pc:spChg chg="mod">
          <ac:chgData name="이율경" userId="c55fd92e-eb96-425e-a484-25afb078a435" providerId="ADAL" clId="{1ECA81FB-7B0C-4756-9D4A-5F8E4A1D74AC}" dt="2019-01-17T14:29:46.288" v="557" actId="1076"/>
          <ac:spMkLst>
            <pc:docMk/>
            <pc:sldMk cId="629120768" sldId="526"/>
            <ac:spMk id="7" creationId="{B70A3289-A6A6-4828-A0E5-68BF6C5B0A9A}"/>
          </ac:spMkLst>
        </pc:spChg>
        <pc:spChg chg="add mod">
          <ac:chgData name="이율경" userId="c55fd92e-eb96-425e-a484-25afb078a435" providerId="ADAL" clId="{1ECA81FB-7B0C-4756-9D4A-5F8E4A1D74AC}" dt="2019-01-18T13:29:53.925" v="2023" actId="1076"/>
          <ac:spMkLst>
            <pc:docMk/>
            <pc:sldMk cId="629120768" sldId="526"/>
            <ac:spMk id="9" creationId="{85C3F4D5-7759-4D35-AEE5-B511C3D91028}"/>
          </ac:spMkLst>
        </pc:spChg>
        <pc:spChg chg="add mod">
          <ac:chgData name="이율경" userId="c55fd92e-eb96-425e-a484-25afb078a435" providerId="ADAL" clId="{1ECA81FB-7B0C-4756-9D4A-5F8E4A1D74AC}" dt="2019-01-18T13:29:56.986" v="2024" actId="1076"/>
          <ac:spMkLst>
            <pc:docMk/>
            <pc:sldMk cId="629120768" sldId="526"/>
            <ac:spMk id="10" creationId="{B24D0BB5-D688-4CDB-834A-B7BBAA40CC58}"/>
          </ac:spMkLst>
        </pc:spChg>
        <pc:picChg chg="mod">
          <ac:chgData name="이율경" userId="c55fd92e-eb96-425e-a484-25afb078a435" providerId="ADAL" clId="{1ECA81FB-7B0C-4756-9D4A-5F8E4A1D74AC}" dt="2019-01-18T13:29:15.273" v="1993" actId="1076"/>
          <ac:picMkLst>
            <pc:docMk/>
            <pc:sldMk cId="629120768" sldId="526"/>
            <ac:picMk id="5" creationId="{256FDDE9-8DF2-4575-85F3-C8041FE07119}"/>
          </ac:picMkLst>
        </pc:picChg>
        <pc:picChg chg="add mod">
          <ac:chgData name="이율경" userId="c55fd92e-eb96-425e-a484-25afb078a435" providerId="ADAL" clId="{1ECA81FB-7B0C-4756-9D4A-5F8E4A1D74AC}" dt="2019-01-18T13:29:18.787" v="1994" actId="1076"/>
          <ac:picMkLst>
            <pc:docMk/>
            <pc:sldMk cId="629120768" sldId="526"/>
            <ac:picMk id="8" creationId="{84F64E28-0F2A-437D-BAE6-8EA55A08CE9F}"/>
          </ac:picMkLst>
        </pc:picChg>
        <pc:picChg chg="del">
          <ac:chgData name="이율경" userId="c55fd92e-eb96-425e-a484-25afb078a435" providerId="ADAL" clId="{1ECA81FB-7B0C-4756-9D4A-5F8E4A1D74AC}" dt="2019-01-17T14:29:31.802" v="543" actId="478"/>
          <ac:picMkLst>
            <pc:docMk/>
            <pc:sldMk cId="629120768" sldId="526"/>
            <ac:picMk id="1026" creationId="{00B5317D-88BD-402F-8D4C-4282DADE0389}"/>
          </ac:picMkLst>
        </pc:picChg>
        <pc:cxnChg chg="add mod">
          <ac:chgData name="이율경" userId="c55fd92e-eb96-425e-a484-25afb078a435" providerId="ADAL" clId="{1ECA81FB-7B0C-4756-9D4A-5F8E4A1D74AC}" dt="2019-01-18T13:30:01.061" v="2025" actId="11529"/>
          <ac:cxnSpMkLst>
            <pc:docMk/>
            <pc:sldMk cId="629120768" sldId="526"/>
            <ac:cxnSpMk id="11" creationId="{EB58CEA1-A3E0-4F68-B67A-ECEC701BCC0A}"/>
          </ac:cxnSpMkLst>
        </pc:cxnChg>
        <pc:cxnChg chg="add mod">
          <ac:chgData name="이율경" userId="c55fd92e-eb96-425e-a484-25afb078a435" providerId="ADAL" clId="{1ECA81FB-7B0C-4756-9D4A-5F8E4A1D74AC}" dt="2019-01-18T13:30:05.903" v="2026" actId="11529"/>
          <ac:cxnSpMkLst>
            <pc:docMk/>
            <pc:sldMk cId="629120768" sldId="526"/>
            <ac:cxnSpMk id="13" creationId="{F7AC4A17-B7A1-414B-8FA7-DD363946A0F3}"/>
          </ac:cxnSpMkLst>
        </pc:cxnChg>
        <pc:cxnChg chg="add mod">
          <ac:chgData name="이율경" userId="c55fd92e-eb96-425e-a484-25afb078a435" providerId="ADAL" clId="{1ECA81FB-7B0C-4756-9D4A-5F8E4A1D74AC}" dt="2019-01-18T13:30:09.735" v="2027" actId="11529"/>
          <ac:cxnSpMkLst>
            <pc:docMk/>
            <pc:sldMk cId="629120768" sldId="526"/>
            <ac:cxnSpMk id="15" creationId="{A0D9BC9E-5A40-4746-AF00-431A28B8D03E}"/>
          </ac:cxnSpMkLst>
        </pc:cxnChg>
        <pc:cxnChg chg="add mod">
          <ac:chgData name="이율경" userId="c55fd92e-eb96-425e-a484-25afb078a435" providerId="ADAL" clId="{1ECA81FB-7B0C-4756-9D4A-5F8E4A1D74AC}" dt="2019-01-18T13:30:16.812" v="2028" actId="11529"/>
          <ac:cxnSpMkLst>
            <pc:docMk/>
            <pc:sldMk cId="629120768" sldId="526"/>
            <ac:cxnSpMk id="17" creationId="{8782EB89-5E27-468A-9BC8-8719D644E882}"/>
          </ac:cxnSpMkLst>
        </pc:cxnChg>
        <pc:cxnChg chg="add mod">
          <ac:chgData name="이율경" userId="c55fd92e-eb96-425e-a484-25afb078a435" providerId="ADAL" clId="{1ECA81FB-7B0C-4756-9D4A-5F8E4A1D74AC}" dt="2019-01-18T13:30:24.070" v="2030" actId="1076"/>
          <ac:cxnSpMkLst>
            <pc:docMk/>
            <pc:sldMk cId="629120768" sldId="526"/>
            <ac:cxnSpMk id="18" creationId="{714C894F-3AF4-4FFE-9EB6-7F358DC39C07}"/>
          </ac:cxnSpMkLst>
        </pc:cxnChg>
        <pc:cxnChg chg="add del mod">
          <ac:chgData name="이율경" userId="c55fd92e-eb96-425e-a484-25afb078a435" providerId="ADAL" clId="{1ECA81FB-7B0C-4756-9D4A-5F8E4A1D74AC}" dt="2019-01-18T13:30:49.743" v="2033" actId="478"/>
          <ac:cxnSpMkLst>
            <pc:docMk/>
            <pc:sldMk cId="629120768" sldId="526"/>
            <ac:cxnSpMk id="20" creationId="{C0BE2E6C-68A6-49F6-8451-D431E2D12958}"/>
          </ac:cxnSpMkLst>
        </pc:cxnChg>
        <pc:cxnChg chg="add mod">
          <ac:chgData name="이율경" userId="c55fd92e-eb96-425e-a484-25afb078a435" providerId="ADAL" clId="{1ECA81FB-7B0C-4756-9D4A-5F8E4A1D74AC}" dt="2019-01-18T13:30:55.416" v="2034" actId="11529"/>
          <ac:cxnSpMkLst>
            <pc:docMk/>
            <pc:sldMk cId="629120768" sldId="526"/>
            <ac:cxnSpMk id="23" creationId="{30EC31C7-4ED0-483E-AA61-2791E6186F6B}"/>
          </ac:cxnSpMkLst>
        </pc:cxnChg>
        <pc:cxnChg chg="add mod">
          <ac:chgData name="이율경" userId="c55fd92e-eb96-425e-a484-25afb078a435" providerId="ADAL" clId="{1ECA81FB-7B0C-4756-9D4A-5F8E4A1D74AC}" dt="2019-01-18T13:31:03.641" v="2038" actId="1076"/>
          <ac:cxnSpMkLst>
            <pc:docMk/>
            <pc:sldMk cId="629120768" sldId="526"/>
            <ac:cxnSpMk id="24" creationId="{85D22AB5-29B8-48C5-8470-586CEED87981}"/>
          </ac:cxnSpMkLst>
        </pc:cxnChg>
        <pc:cxnChg chg="add del mod">
          <ac:chgData name="이율경" userId="c55fd92e-eb96-425e-a484-25afb078a435" providerId="ADAL" clId="{1ECA81FB-7B0C-4756-9D4A-5F8E4A1D74AC}" dt="2019-01-18T13:31:16.120" v="2040" actId="478"/>
          <ac:cxnSpMkLst>
            <pc:docMk/>
            <pc:sldMk cId="629120768" sldId="526"/>
            <ac:cxnSpMk id="27" creationId="{7C2A4D98-D264-4236-99C8-9154EEFD0D9D}"/>
          </ac:cxnSpMkLst>
        </pc:cxnChg>
        <pc:cxnChg chg="add mod">
          <ac:chgData name="이율경" userId="c55fd92e-eb96-425e-a484-25afb078a435" providerId="ADAL" clId="{1ECA81FB-7B0C-4756-9D4A-5F8E4A1D74AC}" dt="2019-01-18T13:31:24.133" v="2041" actId="11529"/>
          <ac:cxnSpMkLst>
            <pc:docMk/>
            <pc:sldMk cId="629120768" sldId="526"/>
            <ac:cxnSpMk id="29" creationId="{AC73EB53-C79D-49FB-9B13-6D2314DB722F}"/>
          </ac:cxnSpMkLst>
        </pc:cxnChg>
        <pc:cxnChg chg="add mod">
          <ac:chgData name="이율경" userId="c55fd92e-eb96-425e-a484-25afb078a435" providerId="ADAL" clId="{1ECA81FB-7B0C-4756-9D4A-5F8E4A1D74AC}" dt="2019-01-18T13:31:28.765" v="2042" actId="11529"/>
          <ac:cxnSpMkLst>
            <pc:docMk/>
            <pc:sldMk cId="629120768" sldId="526"/>
            <ac:cxnSpMk id="31" creationId="{1683E28E-F964-4E65-A5BC-7712399071C1}"/>
          </ac:cxnSpMkLst>
        </pc:cxnChg>
        <pc:cxnChg chg="add mod">
          <ac:chgData name="이율경" userId="c55fd92e-eb96-425e-a484-25afb078a435" providerId="ADAL" clId="{1ECA81FB-7B0C-4756-9D4A-5F8E4A1D74AC}" dt="2019-01-18T13:31:32.967" v="2043" actId="11529"/>
          <ac:cxnSpMkLst>
            <pc:docMk/>
            <pc:sldMk cId="629120768" sldId="526"/>
            <ac:cxnSpMk id="33" creationId="{2FB9EED7-BA8C-487C-A079-D0287FC15421}"/>
          </ac:cxnSpMkLst>
        </pc:cxnChg>
      </pc:sldChg>
      <pc:sldChg chg="modSp add">
        <pc:chgData name="이율경" userId="c55fd92e-eb96-425e-a484-25afb078a435" providerId="ADAL" clId="{1ECA81FB-7B0C-4756-9D4A-5F8E4A1D74AC}" dt="2019-01-18T02:38:52.361" v="576" actId="27636"/>
        <pc:sldMkLst>
          <pc:docMk/>
          <pc:sldMk cId="3014396542" sldId="527"/>
        </pc:sldMkLst>
        <pc:spChg chg="mod">
          <ac:chgData name="이율경" userId="c55fd92e-eb96-425e-a484-25afb078a435" providerId="ADAL" clId="{1ECA81FB-7B0C-4756-9D4A-5F8E4A1D74AC}" dt="2019-01-18T02:38:52.361" v="576" actId="27636"/>
          <ac:spMkLst>
            <pc:docMk/>
            <pc:sldMk cId="3014396542" sldId="527"/>
            <ac:spMk id="3" creationId="{047D70AE-BB10-4342-BFC1-93DB21285F86}"/>
          </ac:spMkLst>
        </pc:spChg>
        <pc:spChg chg="mod">
          <ac:chgData name="이율경" userId="c55fd92e-eb96-425e-a484-25afb078a435" providerId="ADAL" clId="{1ECA81FB-7B0C-4756-9D4A-5F8E4A1D74AC}" dt="2019-01-18T02:38:52.262" v="575"/>
          <ac:spMkLst>
            <pc:docMk/>
            <pc:sldMk cId="3014396542" sldId="527"/>
            <ac:spMk id="4" creationId="{E87FCE19-EBD5-49F2-A441-021381F2A7F8}"/>
          </ac:spMkLst>
        </pc:spChg>
      </pc:sldChg>
      <pc:sldChg chg="modSp add">
        <pc:chgData name="이율경" userId="c55fd92e-eb96-425e-a484-25afb078a435" providerId="ADAL" clId="{1ECA81FB-7B0C-4756-9D4A-5F8E4A1D74AC}" dt="2019-01-18T02:38:52.262" v="575"/>
        <pc:sldMkLst>
          <pc:docMk/>
          <pc:sldMk cId="4223207212" sldId="528"/>
        </pc:sldMkLst>
        <pc:spChg chg="mod">
          <ac:chgData name="이율경" userId="c55fd92e-eb96-425e-a484-25afb078a435" providerId="ADAL" clId="{1ECA81FB-7B0C-4756-9D4A-5F8E4A1D74AC}" dt="2019-01-18T02:38:52.262" v="575"/>
          <ac:spMkLst>
            <pc:docMk/>
            <pc:sldMk cId="4223207212" sldId="528"/>
            <ac:spMk id="4" creationId="{E87FCE19-EBD5-49F2-A441-021381F2A7F8}"/>
          </ac:spMkLst>
        </pc:spChg>
      </pc:sldChg>
      <pc:sldChg chg="modSp add">
        <pc:chgData name="이율경" userId="c55fd92e-eb96-425e-a484-25afb078a435" providerId="ADAL" clId="{1ECA81FB-7B0C-4756-9D4A-5F8E4A1D74AC}" dt="2019-01-18T02:39:27.094" v="578" actId="27636"/>
        <pc:sldMkLst>
          <pc:docMk/>
          <pc:sldMk cId="399425444" sldId="529"/>
        </pc:sldMkLst>
        <pc:spChg chg="mod">
          <ac:chgData name="이율경" userId="c55fd92e-eb96-425e-a484-25afb078a435" providerId="ADAL" clId="{1ECA81FB-7B0C-4756-9D4A-5F8E4A1D74AC}" dt="2019-01-18T02:39:27.094" v="578" actId="27636"/>
          <ac:spMkLst>
            <pc:docMk/>
            <pc:sldMk cId="399425444" sldId="529"/>
            <ac:spMk id="3" creationId="{99EC038D-177E-4873-855D-468DDBCBE27A}"/>
          </ac:spMkLst>
        </pc:spChg>
        <pc:spChg chg="mod">
          <ac:chgData name="이율경" userId="c55fd92e-eb96-425e-a484-25afb078a435" providerId="ADAL" clId="{1ECA81FB-7B0C-4756-9D4A-5F8E4A1D74AC}" dt="2019-01-18T02:39:27.016" v="577"/>
          <ac:spMkLst>
            <pc:docMk/>
            <pc:sldMk cId="399425444" sldId="529"/>
            <ac:spMk id="4" creationId="{1DB0BC70-B189-4F1C-9B4C-A43B2A7A446E}"/>
          </ac:spMkLst>
        </pc:spChg>
      </pc:sldChg>
      <pc:sldChg chg="modSp add">
        <pc:chgData name="이율경" userId="c55fd92e-eb96-425e-a484-25afb078a435" providerId="ADAL" clId="{1ECA81FB-7B0C-4756-9D4A-5F8E4A1D74AC}" dt="2019-01-18T02:39:27.016" v="577"/>
        <pc:sldMkLst>
          <pc:docMk/>
          <pc:sldMk cId="1375343539" sldId="530"/>
        </pc:sldMkLst>
        <pc:spChg chg="mod">
          <ac:chgData name="이율경" userId="c55fd92e-eb96-425e-a484-25afb078a435" providerId="ADAL" clId="{1ECA81FB-7B0C-4756-9D4A-5F8E4A1D74AC}" dt="2019-01-18T02:39:27.016" v="577"/>
          <ac:spMkLst>
            <pc:docMk/>
            <pc:sldMk cId="1375343539" sldId="530"/>
            <ac:spMk id="4" creationId="{1DB0BC70-B189-4F1C-9B4C-A43B2A7A446E}"/>
          </ac:spMkLst>
        </pc:spChg>
      </pc:sldChg>
      <pc:sldChg chg="modSp add">
        <pc:chgData name="이율경" userId="c55fd92e-eb96-425e-a484-25afb078a435" providerId="ADAL" clId="{1ECA81FB-7B0C-4756-9D4A-5F8E4A1D74AC}" dt="2019-01-18T02:39:27.016" v="577"/>
        <pc:sldMkLst>
          <pc:docMk/>
          <pc:sldMk cId="892677217" sldId="531"/>
        </pc:sldMkLst>
        <pc:spChg chg="mod">
          <ac:chgData name="이율경" userId="c55fd92e-eb96-425e-a484-25afb078a435" providerId="ADAL" clId="{1ECA81FB-7B0C-4756-9D4A-5F8E4A1D74AC}" dt="2019-01-18T02:39:27.016" v="577"/>
          <ac:spMkLst>
            <pc:docMk/>
            <pc:sldMk cId="892677217" sldId="531"/>
            <ac:spMk id="4" creationId="{1DB0BC70-B189-4F1C-9B4C-A43B2A7A446E}"/>
          </ac:spMkLst>
        </pc:spChg>
      </pc:sldChg>
      <pc:sldChg chg="modSp add">
        <pc:chgData name="이율경" userId="c55fd92e-eb96-425e-a484-25afb078a435" providerId="ADAL" clId="{1ECA81FB-7B0C-4756-9D4A-5F8E4A1D74AC}" dt="2019-01-18T02:39:27.016" v="577"/>
        <pc:sldMkLst>
          <pc:docMk/>
          <pc:sldMk cId="3018556275" sldId="532"/>
        </pc:sldMkLst>
        <pc:spChg chg="mod">
          <ac:chgData name="이율경" userId="c55fd92e-eb96-425e-a484-25afb078a435" providerId="ADAL" clId="{1ECA81FB-7B0C-4756-9D4A-5F8E4A1D74AC}" dt="2019-01-18T02:39:27.016" v="577"/>
          <ac:spMkLst>
            <pc:docMk/>
            <pc:sldMk cId="3018556275" sldId="532"/>
            <ac:spMk id="4" creationId="{1DB0BC70-B189-4F1C-9B4C-A43B2A7A446E}"/>
          </ac:spMkLst>
        </pc:spChg>
      </pc:sldChg>
      <pc:sldChg chg="modSp add">
        <pc:chgData name="이율경" userId="c55fd92e-eb96-425e-a484-25afb078a435" providerId="ADAL" clId="{1ECA81FB-7B0C-4756-9D4A-5F8E4A1D74AC}" dt="2019-01-18T02:39:27.016" v="577"/>
        <pc:sldMkLst>
          <pc:docMk/>
          <pc:sldMk cId="3012343251" sldId="533"/>
        </pc:sldMkLst>
        <pc:spChg chg="mod">
          <ac:chgData name="이율경" userId="c55fd92e-eb96-425e-a484-25afb078a435" providerId="ADAL" clId="{1ECA81FB-7B0C-4756-9D4A-5F8E4A1D74AC}" dt="2019-01-18T02:39:27.016" v="577"/>
          <ac:spMkLst>
            <pc:docMk/>
            <pc:sldMk cId="3012343251" sldId="533"/>
            <ac:spMk id="4" creationId="{1DB0BC70-B189-4F1C-9B4C-A43B2A7A446E}"/>
          </ac:spMkLst>
        </pc:spChg>
      </pc:sldChg>
      <pc:sldChg chg="modSp add">
        <pc:chgData name="이율경" userId="c55fd92e-eb96-425e-a484-25afb078a435" providerId="ADAL" clId="{1ECA81FB-7B0C-4756-9D4A-5F8E4A1D74AC}" dt="2019-01-18T02:39:27.016" v="577"/>
        <pc:sldMkLst>
          <pc:docMk/>
          <pc:sldMk cId="1269693315" sldId="534"/>
        </pc:sldMkLst>
        <pc:spChg chg="mod">
          <ac:chgData name="이율경" userId="c55fd92e-eb96-425e-a484-25afb078a435" providerId="ADAL" clId="{1ECA81FB-7B0C-4756-9D4A-5F8E4A1D74AC}" dt="2019-01-18T02:39:27.016" v="577"/>
          <ac:spMkLst>
            <pc:docMk/>
            <pc:sldMk cId="1269693315" sldId="534"/>
            <ac:spMk id="4" creationId="{1DB0BC70-B189-4F1C-9B4C-A43B2A7A446E}"/>
          </ac:spMkLst>
        </pc:spChg>
      </pc:sldChg>
      <pc:sldChg chg="modSp add">
        <pc:chgData name="이율경" userId="c55fd92e-eb96-425e-a484-25afb078a435" providerId="ADAL" clId="{1ECA81FB-7B0C-4756-9D4A-5F8E4A1D74AC}" dt="2019-01-18T02:39:27.016" v="577"/>
        <pc:sldMkLst>
          <pc:docMk/>
          <pc:sldMk cId="3989554735" sldId="535"/>
        </pc:sldMkLst>
        <pc:spChg chg="mod">
          <ac:chgData name="이율경" userId="c55fd92e-eb96-425e-a484-25afb078a435" providerId="ADAL" clId="{1ECA81FB-7B0C-4756-9D4A-5F8E4A1D74AC}" dt="2019-01-18T02:39:27.016" v="577"/>
          <ac:spMkLst>
            <pc:docMk/>
            <pc:sldMk cId="3989554735" sldId="535"/>
            <ac:spMk id="4" creationId="{1DB0BC70-B189-4F1C-9B4C-A43B2A7A446E}"/>
          </ac:spMkLst>
        </pc:spChg>
      </pc:sldChg>
      <pc:sldChg chg="modSp add">
        <pc:chgData name="이율경" userId="c55fd92e-eb96-425e-a484-25afb078a435" providerId="ADAL" clId="{1ECA81FB-7B0C-4756-9D4A-5F8E4A1D74AC}" dt="2019-01-18T02:39:27.016" v="577"/>
        <pc:sldMkLst>
          <pc:docMk/>
          <pc:sldMk cId="1474386146" sldId="536"/>
        </pc:sldMkLst>
        <pc:spChg chg="mod">
          <ac:chgData name="이율경" userId="c55fd92e-eb96-425e-a484-25afb078a435" providerId="ADAL" clId="{1ECA81FB-7B0C-4756-9D4A-5F8E4A1D74AC}" dt="2019-01-18T02:39:27.016" v="577"/>
          <ac:spMkLst>
            <pc:docMk/>
            <pc:sldMk cId="1474386146" sldId="536"/>
            <ac:spMk id="4" creationId="{1DB0BC70-B189-4F1C-9B4C-A43B2A7A446E}"/>
          </ac:spMkLst>
        </pc:spChg>
      </pc:sldChg>
      <pc:sldChg chg="addSp delSp modSp add del ord">
        <pc:chgData name="이율경" userId="c55fd92e-eb96-425e-a484-25afb078a435" providerId="ADAL" clId="{1ECA81FB-7B0C-4756-9D4A-5F8E4A1D74AC}" dt="2019-01-18T13:37:39.934" v="2239" actId="1076"/>
        <pc:sldMkLst>
          <pc:docMk/>
          <pc:sldMk cId="765892832" sldId="537"/>
        </pc:sldMkLst>
        <pc:spChg chg="mod">
          <ac:chgData name="이율경" userId="c55fd92e-eb96-425e-a484-25afb078a435" providerId="ADAL" clId="{1ECA81FB-7B0C-4756-9D4A-5F8E4A1D74AC}" dt="2019-01-18T13:37:15.922" v="2237" actId="20577"/>
          <ac:spMkLst>
            <pc:docMk/>
            <pc:sldMk cId="765892832" sldId="537"/>
            <ac:spMk id="2" creationId="{DF2D631D-72DF-4A58-B738-1062F984D09D}"/>
          </ac:spMkLst>
        </pc:spChg>
        <pc:spChg chg="add del mod">
          <ac:chgData name="이율경" userId="c55fd92e-eb96-425e-a484-25afb078a435" providerId="ADAL" clId="{1ECA81FB-7B0C-4756-9D4A-5F8E4A1D74AC}" dt="2019-01-18T13:37:05.278" v="2226" actId="20577"/>
          <ac:spMkLst>
            <pc:docMk/>
            <pc:sldMk cId="765892832" sldId="537"/>
            <ac:spMk id="3" creationId="{80D3DD08-53B7-4CD3-8F37-1451241FFAD9}"/>
          </ac:spMkLst>
        </pc:spChg>
        <pc:picChg chg="add del mod">
          <ac:chgData name="이율경" userId="c55fd92e-eb96-425e-a484-25afb078a435" providerId="ADAL" clId="{1ECA81FB-7B0C-4756-9D4A-5F8E4A1D74AC}" dt="2019-01-18T02:43:10.705" v="620"/>
          <ac:picMkLst>
            <pc:docMk/>
            <pc:sldMk cId="765892832" sldId="537"/>
            <ac:picMk id="4" creationId="{188A69F7-FFDA-4C20-92C5-21BC02796111}"/>
          </ac:picMkLst>
        </pc:picChg>
        <pc:picChg chg="add mod">
          <ac:chgData name="이율경" userId="c55fd92e-eb96-425e-a484-25afb078a435" providerId="ADAL" clId="{1ECA81FB-7B0C-4756-9D4A-5F8E4A1D74AC}" dt="2019-01-18T13:37:39.934" v="2239" actId="1076"/>
          <ac:picMkLst>
            <pc:docMk/>
            <pc:sldMk cId="765892832" sldId="537"/>
            <ac:picMk id="5" creationId="{FC23E3E3-0CF9-42CF-85E5-6569ED837812}"/>
          </ac:picMkLst>
        </pc:picChg>
      </pc:sldChg>
      <pc:sldChg chg="addSp delSp modSp add ord">
        <pc:chgData name="이율경" userId="c55fd92e-eb96-425e-a484-25afb078a435" providerId="ADAL" clId="{1ECA81FB-7B0C-4756-9D4A-5F8E4A1D74AC}" dt="2019-01-18T14:29:20.095" v="2244"/>
        <pc:sldMkLst>
          <pc:docMk/>
          <pc:sldMk cId="928507845" sldId="538"/>
        </pc:sldMkLst>
        <pc:spChg chg="mod">
          <ac:chgData name="이율경" userId="c55fd92e-eb96-425e-a484-25afb078a435" providerId="ADAL" clId="{1ECA81FB-7B0C-4756-9D4A-5F8E4A1D74AC}" dt="2019-01-18T09:59:49.129" v="1537" actId="20577"/>
          <ac:spMkLst>
            <pc:docMk/>
            <pc:sldMk cId="928507845" sldId="538"/>
            <ac:spMk id="2" creationId="{05DDC851-6C95-4151-8078-7888F51C113D}"/>
          </ac:spMkLst>
        </pc:spChg>
        <pc:spChg chg="add mod ord">
          <ac:chgData name="이율경" userId="c55fd92e-eb96-425e-a484-25afb078a435" providerId="ADAL" clId="{1ECA81FB-7B0C-4756-9D4A-5F8E4A1D74AC}" dt="2019-01-18T10:04:35.101" v="1734" actId="20577"/>
          <ac:spMkLst>
            <pc:docMk/>
            <pc:sldMk cId="928507845" sldId="538"/>
            <ac:spMk id="13" creationId="{676F0D13-B633-40CA-8328-702F5B13689E}"/>
          </ac:spMkLst>
        </pc:spChg>
        <pc:picChg chg="mod modCrop">
          <ac:chgData name="이율경" userId="c55fd92e-eb96-425e-a484-25afb078a435" providerId="ADAL" clId="{1ECA81FB-7B0C-4756-9D4A-5F8E4A1D74AC}" dt="2019-01-18T10:04:10.397" v="1697" actId="1076"/>
          <ac:picMkLst>
            <pc:docMk/>
            <pc:sldMk cId="928507845" sldId="538"/>
            <ac:picMk id="4" creationId="{B8A9AAD2-43CD-4334-98DE-26F9D2498E56}"/>
          </ac:picMkLst>
        </pc:picChg>
        <pc:picChg chg="mod">
          <ac:chgData name="이율경" userId="c55fd92e-eb96-425e-a484-25afb078a435" providerId="ADAL" clId="{1ECA81FB-7B0C-4756-9D4A-5F8E4A1D74AC}" dt="2019-01-18T10:04:45.912" v="1736" actId="1076"/>
          <ac:picMkLst>
            <pc:docMk/>
            <pc:sldMk cId="928507845" sldId="538"/>
            <ac:picMk id="5" creationId="{746A5788-7069-4485-B419-7C2F2C111A8A}"/>
          </ac:picMkLst>
        </pc:picChg>
        <pc:picChg chg="mod ord">
          <ac:chgData name="이율경" userId="c55fd92e-eb96-425e-a484-25afb078a435" providerId="ADAL" clId="{1ECA81FB-7B0C-4756-9D4A-5F8E4A1D74AC}" dt="2019-01-18T10:04:39.422" v="1735" actId="1076"/>
          <ac:picMkLst>
            <pc:docMk/>
            <pc:sldMk cId="928507845" sldId="538"/>
            <ac:picMk id="7" creationId="{214E66E0-264E-481F-8F66-DE9221ECF6BA}"/>
          </ac:picMkLst>
        </pc:picChg>
        <pc:picChg chg="del">
          <ac:chgData name="이율경" userId="c55fd92e-eb96-425e-a484-25afb078a435" providerId="ADAL" clId="{1ECA81FB-7B0C-4756-9D4A-5F8E4A1D74AC}" dt="2019-01-18T09:43:14.059" v="1218" actId="478"/>
          <ac:picMkLst>
            <pc:docMk/>
            <pc:sldMk cId="928507845" sldId="538"/>
            <ac:picMk id="9" creationId="{CF967D0D-D918-4B07-940C-F6E4E19C93B1}"/>
          </ac:picMkLst>
        </pc:picChg>
        <pc:picChg chg="add del mod">
          <ac:chgData name="이율경" userId="c55fd92e-eb96-425e-a484-25afb078a435" providerId="ADAL" clId="{1ECA81FB-7B0C-4756-9D4A-5F8E4A1D74AC}" dt="2019-01-18T10:03:17.896" v="1550" actId="478"/>
          <ac:picMkLst>
            <pc:docMk/>
            <pc:sldMk cId="928507845" sldId="538"/>
            <ac:picMk id="10" creationId="{E1C9C345-6783-4F42-A862-1AB8BBA7D59B}"/>
          </ac:picMkLst>
        </pc:picChg>
        <pc:picChg chg="del">
          <ac:chgData name="이율경" userId="c55fd92e-eb96-425e-a484-25afb078a435" providerId="ADAL" clId="{1ECA81FB-7B0C-4756-9D4A-5F8E4A1D74AC}" dt="2019-01-18T09:43:14.059" v="1218" actId="478"/>
          <ac:picMkLst>
            <pc:docMk/>
            <pc:sldMk cId="928507845" sldId="538"/>
            <ac:picMk id="12" creationId="{AF033DE7-DEEC-4E10-BF8C-11C764CCB390}"/>
          </ac:picMkLst>
        </pc:picChg>
        <pc:picChg chg="del">
          <ac:chgData name="이율경" userId="c55fd92e-eb96-425e-a484-25afb078a435" providerId="ADAL" clId="{1ECA81FB-7B0C-4756-9D4A-5F8E4A1D74AC}" dt="2019-01-18T09:43:14.059" v="1218" actId="478"/>
          <ac:picMkLst>
            <pc:docMk/>
            <pc:sldMk cId="928507845" sldId="538"/>
            <ac:picMk id="15" creationId="{BC90910F-9B1A-46AE-8723-AD0CDCC978B2}"/>
          </ac:picMkLst>
        </pc:picChg>
        <pc:picChg chg="del">
          <ac:chgData name="이율경" userId="c55fd92e-eb96-425e-a484-25afb078a435" providerId="ADAL" clId="{1ECA81FB-7B0C-4756-9D4A-5F8E4A1D74AC}" dt="2019-01-18T09:43:14.059" v="1218" actId="478"/>
          <ac:picMkLst>
            <pc:docMk/>
            <pc:sldMk cId="928507845" sldId="538"/>
            <ac:picMk id="17" creationId="{FC2ABF3D-7005-4122-A2B8-4B047EDE4AED}"/>
          </ac:picMkLst>
        </pc:picChg>
      </pc:sldChg>
      <pc:sldChg chg="addSp delSp modSp add">
        <pc:chgData name="이율경" userId="c55fd92e-eb96-425e-a484-25afb078a435" providerId="ADAL" clId="{1ECA81FB-7B0C-4756-9D4A-5F8E4A1D74AC}" dt="2019-01-18T09:53:27.237" v="1397" actId="20577"/>
        <pc:sldMkLst>
          <pc:docMk/>
          <pc:sldMk cId="2567765056" sldId="539"/>
        </pc:sldMkLst>
        <pc:spChg chg="mod">
          <ac:chgData name="이율경" userId="c55fd92e-eb96-425e-a484-25afb078a435" providerId="ADAL" clId="{1ECA81FB-7B0C-4756-9D4A-5F8E4A1D74AC}" dt="2019-01-18T09:53:27.237" v="1397" actId="20577"/>
          <ac:spMkLst>
            <pc:docMk/>
            <pc:sldMk cId="2567765056" sldId="539"/>
            <ac:spMk id="2" creationId="{F53E5BB6-4286-4E57-825A-7A8F2C514FCF}"/>
          </ac:spMkLst>
        </pc:spChg>
        <pc:picChg chg="add mod">
          <ac:chgData name="이율경" userId="c55fd92e-eb96-425e-a484-25afb078a435" providerId="ADAL" clId="{1ECA81FB-7B0C-4756-9D4A-5F8E4A1D74AC}" dt="2019-01-18T09:51:11.457" v="1300" actId="1035"/>
          <ac:picMkLst>
            <pc:docMk/>
            <pc:sldMk cId="2567765056" sldId="539"/>
            <ac:picMk id="4" creationId="{74325F42-6689-44F5-A12E-27E6E3B6389C}"/>
          </ac:picMkLst>
        </pc:picChg>
        <pc:picChg chg="del">
          <ac:chgData name="이율경" userId="c55fd92e-eb96-425e-a484-25afb078a435" providerId="ADAL" clId="{1ECA81FB-7B0C-4756-9D4A-5F8E4A1D74AC}" dt="2019-01-18T09:50:46.086" v="1291" actId="478"/>
          <ac:picMkLst>
            <pc:docMk/>
            <pc:sldMk cId="2567765056" sldId="539"/>
            <ac:picMk id="7" creationId="{7C6FA436-854F-4939-8353-58B017E7D4B5}"/>
          </ac:picMkLst>
        </pc:picChg>
        <pc:picChg chg="add mod">
          <ac:chgData name="이율경" userId="c55fd92e-eb96-425e-a484-25afb078a435" providerId="ADAL" clId="{1ECA81FB-7B0C-4756-9D4A-5F8E4A1D74AC}" dt="2019-01-18T09:51:14.668" v="1303" actId="1035"/>
          <ac:picMkLst>
            <pc:docMk/>
            <pc:sldMk cId="2567765056" sldId="539"/>
            <ac:picMk id="8" creationId="{5C3BCD58-57D3-491D-AA53-19FB18BB083D}"/>
          </ac:picMkLst>
        </pc:picChg>
        <pc:picChg chg="add mod">
          <ac:chgData name="이율경" userId="c55fd92e-eb96-425e-a484-25afb078a435" providerId="ADAL" clId="{1ECA81FB-7B0C-4756-9D4A-5F8E4A1D74AC}" dt="2019-01-18T09:51:33.153" v="1312" actId="1076"/>
          <ac:picMkLst>
            <pc:docMk/>
            <pc:sldMk cId="2567765056" sldId="539"/>
            <ac:picMk id="10" creationId="{594D7421-31BD-4F63-8142-C9E4DDD98DCE}"/>
          </ac:picMkLst>
        </pc:picChg>
        <pc:picChg chg="del mod">
          <ac:chgData name="이율경" userId="c55fd92e-eb96-425e-a484-25afb078a435" providerId="ADAL" clId="{1ECA81FB-7B0C-4756-9D4A-5F8E4A1D74AC}" dt="2019-01-18T09:51:47.922" v="1333" actId="478"/>
          <ac:picMkLst>
            <pc:docMk/>
            <pc:sldMk cId="2567765056" sldId="539"/>
            <ac:picMk id="11" creationId="{9EFAF4B4-96DF-4E11-B77C-F88045059D16}"/>
          </ac:picMkLst>
        </pc:picChg>
        <pc:picChg chg="del">
          <ac:chgData name="이율경" userId="c55fd92e-eb96-425e-a484-25afb078a435" providerId="ADAL" clId="{1ECA81FB-7B0C-4756-9D4A-5F8E4A1D74AC}" dt="2019-01-18T09:50:46.896" v="1292" actId="478"/>
          <ac:picMkLst>
            <pc:docMk/>
            <pc:sldMk cId="2567765056" sldId="539"/>
            <ac:picMk id="13" creationId="{BB7DB8FC-80EE-4412-B626-670021EE93E3}"/>
          </ac:picMkLst>
        </pc:picChg>
        <pc:picChg chg="mod ord">
          <ac:chgData name="이율경" userId="c55fd92e-eb96-425e-a484-25afb078a435" providerId="ADAL" clId="{1ECA81FB-7B0C-4756-9D4A-5F8E4A1D74AC}" dt="2019-01-18T09:51:47.921" v="1332" actId="108"/>
          <ac:picMkLst>
            <pc:docMk/>
            <pc:sldMk cId="2567765056" sldId="539"/>
            <ac:picMk id="14" creationId="{3CF142D3-A6D5-457B-B042-C1A211E19662}"/>
          </ac:picMkLst>
        </pc:picChg>
        <pc:picChg chg="del mod">
          <ac:chgData name="이율경" userId="c55fd92e-eb96-425e-a484-25afb078a435" providerId="ADAL" clId="{1ECA81FB-7B0C-4756-9D4A-5F8E4A1D74AC}" dt="2019-01-18T09:51:56.792" v="1351" actId="478"/>
          <ac:picMkLst>
            <pc:docMk/>
            <pc:sldMk cId="2567765056" sldId="539"/>
            <ac:picMk id="16" creationId="{D7085DAF-9030-404C-AB63-E0C9FBD2983F}"/>
          </ac:picMkLst>
        </pc:picChg>
        <pc:picChg chg="mod ord">
          <ac:chgData name="이율경" userId="c55fd92e-eb96-425e-a484-25afb078a435" providerId="ADAL" clId="{1ECA81FB-7B0C-4756-9D4A-5F8E4A1D74AC}" dt="2019-01-18T09:51:56.791" v="1350" actId="108"/>
          <ac:picMkLst>
            <pc:docMk/>
            <pc:sldMk cId="2567765056" sldId="539"/>
            <ac:picMk id="17" creationId="{A7C2EAAE-0D7D-46FD-965E-59302668A5E4}"/>
          </ac:picMkLst>
        </pc:picChg>
        <pc:picChg chg="mod">
          <ac:chgData name="이율경" userId="c55fd92e-eb96-425e-a484-25afb078a435" providerId="ADAL" clId="{1ECA81FB-7B0C-4756-9D4A-5F8E4A1D74AC}" dt="2019-01-18T09:52:17.433" v="1361" actId="1076"/>
          <ac:picMkLst>
            <pc:docMk/>
            <pc:sldMk cId="2567765056" sldId="539"/>
            <ac:picMk id="19" creationId="{18634FB3-F274-4403-BE74-4FD5561158BC}"/>
          </ac:picMkLst>
        </pc:picChg>
      </pc:sldChg>
      <pc:sldChg chg="addSp delSp modSp add">
        <pc:chgData name="이율경" userId="c55fd92e-eb96-425e-a484-25afb078a435" providerId="ADAL" clId="{1ECA81FB-7B0C-4756-9D4A-5F8E4A1D74AC}" dt="2019-01-18T09:56:26.071" v="1516"/>
        <pc:sldMkLst>
          <pc:docMk/>
          <pc:sldMk cId="289853526" sldId="540"/>
        </pc:sldMkLst>
        <pc:spChg chg="mod">
          <ac:chgData name="이율경" userId="c55fd92e-eb96-425e-a484-25afb078a435" providerId="ADAL" clId="{1ECA81FB-7B0C-4756-9D4A-5F8E4A1D74AC}" dt="2019-01-18T09:53:36.484" v="1406" actId="20577"/>
          <ac:spMkLst>
            <pc:docMk/>
            <pc:sldMk cId="289853526" sldId="540"/>
            <ac:spMk id="2" creationId="{F53E5BB6-4286-4E57-825A-7A8F2C514FCF}"/>
          </ac:spMkLst>
        </pc:spChg>
        <pc:picChg chg="add mod">
          <ac:chgData name="이율경" userId="c55fd92e-eb96-425e-a484-25afb078a435" providerId="ADAL" clId="{1ECA81FB-7B0C-4756-9D4A-5F8E4A1D74AC}" dt="2019-01-18T09:52:39.322" v="1366" actId="1076"/>
          <ac:picMkLst>
            <pc:docMk/>
            <pc:sldMk cId="289853526" sldId="540"/>
            <ac:picMk id="4" creationId="{56C52198-9D51-43A9-BDED-D8A62DA94130}"/>
          </ac:picMkLst>
        </pc:picChg>
        <pc:picChg chg="del">
          <ac:chgData name="이율경" userId="c55fd92e-eb96-425e-a484-25afb078a435" providerId="ADAL" clId="{1ECA81FB-7B0C-4756-9D4A-5F8E4A1D74AC}" dt="2019-01-18T09:52:29.772" v="1363" actId="478"/>
          <ac:picMkLst>
            <pc:docMk/>
            <pc:sldMk cId="289853526" sldId="540"/>
            <ac:picMk id="7" creationId="{7C6FA436-854F-4939-8353-58B017E7D4B5}"/>
          </ac:picMkLst>
        </pc:picChg>
        <pc:picChg chg="add mod">
          <ac:chgData name="이율경" userId="c55fd92e-eb96-425e-a484-25afb078a435" providerId="ADAL" clId="{1ECA81FB-7B0C-4756-9D4A-5F8E4A1D74AC}" dt="2019-01-18T09:52:54.711" v="1371" actId="1076"/>
          <ac:picMkLst>
            <pc:docMk/>
            <pc:sldMk cId="289853526" sldId="540"/>
            <ac:picMk id="8" creationId="{56851E28-DD53-4C95-B5EF-19AE2571BC4E}"/>
          </ac:picMkLst>
        </pc:picChg>
        <pc:picChg chg="add mod">
          <ac:chgData name="이율경" userId="c55fd92e-eb96-425e-a484-25afb078a435" providerId="ADAL" clId="{1ECA81FB-7B0C-4756-9D4A-5F8E4A1D74AC}" dt="2019-01-18T09:53:02.212" v="1373" actId="1076"/>
          <ac:picMkLst>
            <pc:docMk/>
            <pc:sldMk cId="289853526" sldId="540"/>
            <ac:picMk id="10" creationId="{23407FC6-9EFE-468B-AE4F-C36CBD4D3F7C}"/>
          </ac:picMkLst>
        </pc:picChg>
        <pc:picChg chg="del mod">
          <ac:chgData name="이율경" userId="c55fd92e-eb96-425e-a484-25afb078a435" providerId="ADAL" clId="{1ECA81FB-7B0C-4756-9D4A-5F8E4A1D74AC}" dt="2019-01-18T09:52:46" v="1369" actId="478"/>
          <ac:picMkLst>
            <pc:docMk/>
            <pc:sldMk cId="289853526" sldId="540"/>
            <ac:picMk id="11" creationId="{9EFAF4B4-96DF-4E11-B77C-F88045059D16}"/>
          </ac:picMkLst>
        </pc:picChg>
        <pc:picChg chg="del">
          <ac:chgData name="이율경" userId="c55fd92e-eb96-425e-a484-25afb078a435" providerId="ADAL" clId="{1ECA81FB-7B0C-4756-9D4A-5F8E4A1D74AC}" dt="2019-01-18T09:52:30.288" v="1364" actId="478"/>
          <ac:picMkLst>
            <pc:docMk/>
            <pc:sldMk cId="289853526" sldId="540"/>
            <ac:picMk id="13" creationId="{BB7DB8FC-80EE-4412-B626-670021EE93E3}"/>
          </ac:picMkLst>
        </pc:picChg>
        <pc:picChg chg="add del mod">
          <ac:chgData name="이율경" userId="c55fd92e-eb96-425e-a484-25afb078a435" providerId="ADAL" clId="{1ECA81FB-7B0C-4756-9D4A-5F8E4A1D74AC}" dt="2019-01-18T09:54:05.740" v="1427" actId="478"/>
          <ac:picMkLst>
            <pc:docMk/>
            <pc:sldMk cId="289853526" sldId="540"/>
            <ac:picMk id="14" creationId="{A09BC89C-4C7F-46AD-85C5-6815D11BFBCA}"/>
          </ac:picMkLst>
        </pc:picChg>
        <pc:picChg chg="add del mod">
          <ac:chgData name="이율경" userId="c55fd92e-eb96-425e-a484-25afb078a435" providerId="ADAL" clId="{1ECA81FB-7B0C-4756-9D4A-5F8E4A1D74AC}" dt="2019-01-18T09:54:37.996" v="1452" actId="478"/>
          <ac:picMkLst>
            <pc:docMk/>
            <pc:sldMk cId="289853526" sldId="540"/>
            <ac:picMk id="15" creationId="{575C9C36-79E8-4F17-BB31-30119E4C3882}"/>
          </ac:picMkLst>
        </pc:picChg>
        <pc:picChg chg="del">
          <ac:chgData name="이율경" userId="c55fd92e-eb96-425e-a484-25afb078a435" providerId="ADAL" clId="{1ECA81FB-7B0C-4756-9D4A-5F8E4A1D74AC}" dt="2019-01-18T09:52:45.067" v="1368" actId="478"/>
          <ac:picMkLst>
            <pc:docMk/>
            <pc:sldMk cId="289853526" sldId="540"/>
            <ac:picMk id="16" creationId="{D7085DAF-9030-404C-AB63-E0C9FBD2983F}"/>
          </ac:picMkLst>
        </pc:picChg>
        <pc:picChg chg="del mod ord">
          <ac:chgData name="이율경" userId="c55fd92e-eb96-425e-a484-25afb078a435" providerId="ADAL" clId="{1ECA81FB-7B0C-4756-9D4A-5F8E4A1D74AC}" dt="2019-01-18T09:54:21.259" v="1440" actId="478"/>
          <ac:picMkLst>
            <pc:docMk/>
            <pc:sldMk cId="289853526" sldId="540"/>
            <ac:picMk id="17" creationId="{CC369E04-3D3B-4393-888D-4493CFA7D33B}"/>
          </ac:picMkLst>
        </pc:picChg>
        <pc:picChg chg="mod ord">
          <ac:chgData name="이율경" userId="c55fd92e-eb96-425e-a484-25afb078a435" providerId="ADAL" clId="{1ECA81FB-7B0C-4756-9D4A-5F8E4A1D74AC}" dt="2019-01-18T09:54:21.258" v="1439" actId="108"/>
          <ac:picMkLst>
            <pc:docMk/>
            <pc:sldMk cId="289853526" sldId="540"/>
            <ac:picMk id="19" creationId="{8D8B8139-266A-4A84-9855-F82F9F749B63}"/>
          </ac:picMkLst>
        </pc:picChg>
        <pc:picChg chg="mod ord">
          <ac:chgData name="이율경" userId="c55fd92e-eb96-425e-a484-25afb078a435" providerId="ADAL" clId="{1ECA81FB-7B0C-4756-9D4A-5F8E4A1D74AC}" dt="2019-01-18T09:54:37.995" v="1451" actId="108"/>
          <ac:picMkLst>
            <pc:docMk/>
            <pc:sldMk cId="289853526" sldId="540"/>
            <ac:picMk id="21" creationId="{FA4F1152-C707-4AD0-9DCB-2B46082D8093}"/>
          </ac:picMkLst>
        </pc:picChg>
        <pc:picChg chg="add">
          <ac:chgData name="이율경" userId="c55fd92e-eb96-425e-a484-25afb078a435" providerId="ADAL" clId="{1ECA81FB-7B0C-4756-9D4A-5F8E4A1D74AC}" dt="2019-01-18T09:56:26.071" v="1516"/>
          <ac:picMkLst>
            <pc:docMk/>
            <pc:sldMk cId="289853526" sldId="540"/>
            <ac:picMk id="22" creationId="{7B42CD06-6447-4CB0-806A-7BD72F7FE3C1}"/>
          </ac:picMkLst>
        </pc:picChg>
      </pc:sldChg>
      <pc:sldChg chg="addSp delSp modSp add">
        <pc:chgData name="이율경" userId="c55fd92e-eb96-425e-a484-25afb078a435" providerId="ADAL" clId="{1ECA81FB-7B0C-4756-9D4A-5F8E4A1D74AC}" dt="2019-01-18T09:56:26.778" v="1517"/>
        <pc:sldMkLst>
          <pc:docMk/>
          <pc:sldMk cId="601616444" sldId="541"/>
        </pc:sldMkLst>
        <pc:spChg chg="mod">
          <ac:chgData name="이율경" userId="c55fd92e-eb96-425e-a484-25afb078a435" providerId="ADAL" clId="{1ECA81FB-7B0C-4756-9D4A-5F8E4A1D74AC}" dt="2019-01-18T09:55:05.468" v="1456" actId="20577"/>
          <ac:spMkLst>
            <pc:docMk/>
            <pc:sldMk cId="601616444" sldId="541"/>
            <ac:spMk id="2" creationId="{F53E5BB6-4286-4E57-825A-7A8F2C514FCF}"/>
          </ac:spMkLst>
        </pc:spChg>
        <pc:picChg chg="del">
          <ac:chgData name="이율경" userId="c55fd92e-eb96-425e-a484-25afb078a435" providerId="ADAL" clId="{1ECA81FB-7B0C-4756-9D4A-5F8E4A1D74AC}" dt="2019-01-18T09:55:10.528" v="1457" actId="478"/>
          <ac:picMkLst>
            <pc:docMk/>
            <pc:sldMk cId="601616444" sldId="541"/>
            <ac:picMk id="4" creationId="{56C52198-9D51-43A9-BDED-D8A62DA94130}"/>
          </ac:picMkLst>
        </pc:picChg>
        <pc:picChg chg="add mod">
          <ac:chgData name="이율경" userId="c55fd92e-eb96-425e-a484-25afb078a435" providerId="ADAL" clId="{1ECA81FB-7B0C-4756-9D4A-5F8E4A1D74AC}" dt="2019-01-18T09:55:51.855" v="1486" actId="1036"/>
          <ac:picMkLst>
            <pc:docMk/>
            <pc:sldMk cId="601616444" sldId="541"/>
            <ac:picMk id="6" creationId="{DD109DF2-D617-4338-B04F-DE1A5BA8352A}"/>
          </ac:picMkLst>
        </pc:picChg>
        <pc:picChg chg="del">
          <ac:chgData name="이율경" userId="c55fd92e-eb96-425e-a484-25afb078a435" providerId="ADAL" clId="{1ECA81FB-7B0C-4756-9D4A-5F8E4A1D74AC}" dt="2019-01-18T09:55:11.376" v="1458" actId="478"/>
          <ac:picMkLst>
            <pc:docMk/>
            <pc:sldMk cId="601616444" sldId="541"/>
            <ac:picMk id="8" creationId="{56851E28-DD53-4C95-B5EF-19AE2571BC4E}"/>
          </ac:picMkLst>
        </pc:picChg>
        <pc:picChg chg="add mod">
          <ac:chgData name="이율경" userId="c55fd92e-eb96-425e-a484-25afb078a435" providerId="ADAL" clId="{1ECA81FB-7B0C-4756-9D4A-5F8E4A1D74AC}" dt="2019-01-18T09:55:51.855" v="1486" actId="1036"/>
          <ac:picMkLst>
            <pc:docMk/>
            <pc:sldMk cId="601616444" sldId="541"/>
            <ac:picMk id="9" creationId="{6690F5AD-3C04-41EF-A762-A05A26030FC3}"/>
          </ac:picMkLst>
        </pc:picChg>
        <pc:picChg chg="del">
          <ac:chgData name="이율경" userId="c55fd92e-eb96-425e-a484-25afb078a435" providerId="ADAL" clId="{1ECA81FB-7B0C-4756-9D4A-5F8E4A1D74AC}" dt="2019-01-18T09:55:32.896" v="1462" actId="478"/>
          <ac:picMkLst>
            <pc:docMk/>
            <pc:sldMk cId="601616444" sldId="541"/>
            <ac:picMk id="10" creationId="{23407FC6-9EFE-468B-AE4F-C36CBD4D3F7C}"/>
          </ac:picMkLst>
        </pc:picChg>
        <pc:picChg chg="mod ord">
          <ac:chgData name="이율경" userId="c55fd92e-eb96-425e-a484-25afb078a435" providerId="ADAL" clId="{1ECA81FB-7B0C-4756-9D4A-5F8E4A1D74AC}" dt="2019-01-18T09:56:00.692" v="1500" actId="108"/>
          <ac:picMkLst>
            <pc:docMk/>
            <pc:sldMk cId="601616444" sldId="541"/>
            <ac:picMk id="12" creationId="{CDF8439D-ACF0-4C5E-974B-8C8E4CFB014A}"/>
          </ac:picMkLst>
        </pc:picChg>
        <pc:picChg chg="mod ord">
          <ac:chgData name="이율경" userId="c55fd92e-eb96-425e-a484-25afb078a435" providerId="ADAL" clId="{1ECA81FB-7B0C-4756-9D4A-5F8E4A1D74AC}" dt="2019-01-18T09:56:08.040" v="1514" actId="108"/>
          <ac:picMkLst>
            <pc:docMk/>
            <pc:sldMk cId="601616444" sldId="541"/>
            <ac:picMk id="14" creationId="{18E3F575-453D-426F-8BF6-78B92A0AFCA2}"/>
          </ac:picMkLst>
        </pc:picChg>
        <pc:picChg chg="add">
          <ac:chgData name="이율경" userId="c55fd92e-eb96-425e-a484-25afb078a435" providerId="ADAL" clId="{1ECA81FB-7B0C-4756-9D4A-5F8E4A1D74AC}" dt="2019-01-18T09:56:26.778" v="1517"/>
          <ac:picMkLst>
            <pc:docMk/>
            <pc:sldMk cId="601616444" sldId="541"/>
            <ac:picMk id="17" creationId="{61690BBB-9C9D-4E61-A86E-8A22E6B38566}"/>
          </ac:picMkLst>
        </pc:picChg>
        <pc:picChg chg="del mod">
          <ac:chgData name="이율경" userId="c55fd92e-eb96-425e-a484-25afb078a435" providerId="ADAL" clId="{1ECA81FB-7B0C-4756-9D4A-5F8E4A1D74AC}" dt="2019-01-18T09:56:00.692" v="1501" actId="478"/>
          <ac:picMkLst>
            <pc:docMk/>
            <pc:sldMk cId="601616444" sldId="541"/>
            <ac:picMk id="19" creationId="{8D8B8139-266A-4A84-9855-F82F9F749B63}"/>
          </ac:picMkLst>
        </pc:picChg>
        <pc:picChg chg="del mod">
          <ac:chgData name="이율경" userId="c55fd92e-eb96-425e-a484-25afb078a435" providerId="ADAL" clId="{1ECA81FB-7B0C-4756-9D4A-5F8E4A1D74AC}" dt="2019-01-18T09:56:08.041" v="1515" actId="478"/>
          <ac:picMkLst>
            <pc:docMk/>
            <pc:sldMk cId="601616444" sldId="541"/>
            <ac:picMk id="21" creationId="{FA4F1152-C707-4AD0-9DCB-2B46082D8093}"/>
          </ac:picMkLst>
        </pc:picChg>
      </pc:sldChg>
      <pc:sldChg chg="add del">
        <pc:chgData name="이율경" userId="c55fd92e-eb96-425e-a484-25afb078a435" providerId="ADAL" clId="{1ECA81FB-7B0C-4756-9D4A-5F8E4A1D74AC}" dt="2019-01-18T09:54:58.628" v="1453" actId="2696"/>
        <pc:sldMkLst>
          <pc:docMk/>
          <pc:sldMk cId="2895196258" sldId="541"/>
        </pc:sldMkLst>
      </pc:sldChg>
      <pc:sldChg chg="addSp delSp modSp add ord">
        <pc:chgData name="이율경" userId="c55fd92e-eb96-425e-a484-25afb078a435" providerId="ADAL" clId="{1ECA81FB-7B0C-4756-9D4A-5F8E4A1D74AC}" dt="2019-01-18T14:58:29.065" v="2415" actId="20577"/>
        <pc:sldMkLst>
          <pc:docMk/>
          <pc:sldMk cId="1440480570" sldId="542"/>
        </pc:sldMkLst>
        <pc:spChg chg="mod">
          <ac:chgData name="이율경" userId="c55fd92e-eb96-425e-a484-25afb078a435" providerId="ADAL" clId="{1ECA81FB-7B0C-4756-9D4A-5F8E4A1D74AC}" dt="2019-01-18T14:58:29.065" v="2415" actId="20577"/>
          <ac:spMkLst>
            <pc:docMk/>
            <pc:sldMk cId="1440480570" sldId="542"/>
            <ac:spMk id="2" creationId="{E6D1A212-5955-4833-BFC6-14A5131EABD6}"/>
          </ac:spMkLst>
        </pc:spChg>
        <pc:spChg chg="del">
          <ac:chgData name="이율경" userId="c55fd92e-eb96-425e-a484-25afb078a435" providerId="ADAL" clId="{1ECA81FB-7B0C-4756-9D4A-5F8E4A1D74AC}" dt="2019-01-18T10:07:58.919" v="1739"/>
          <ac:spMkLst>
            <pc:docMk/>
            <pc:sldMk cId="1440480570" sldId="542"/>
            <ac:spMk id="3" creationId="{53EF686E-89DE-48C3-91B4-21F98649608F}"/>
          </ac:spMkLst>
        </pc:spChg>
        <pc:picChg chg="add mod">
          <ac:chgData name="이율경" userId="c55fd92e-eb96-425e-a484-25afb078a435" providerId="ADAL" clId="{1ECA81FB-7B0C-4756-9D4A-5F8E4A1D74AC}" dt="2019-01-18T10:07:58.919" v="1739"/>
          <ac:picMkLst>
            <pc:docMk/>
            <pc:sldMk cId="1440480570" sldId="542"/>
            <ac:picMk id="4" creationId="{0E6066CE-9DA6-455A-B050-818D95A47467}"/>
          </ac:picMkLst>
        </pc:picChg>
      </pc:sldChg>
      <pc:sldChg chg="addSp modSp add ord">
        <pc:chgData name="이율경" userId="c55fd92e-eb96-425e-a484-25afb078a435" providerId="ADAL" clId="{1ECA81FB-7B0C-4756-9D4A-5F8E4A1D74AC}" dt="2019-01-18T15:05:15.264" v="2781" actId="20577"/>
        <pc:sldMkLst>
          <pc:docMk/>
          <pc:sldMk cId="122376531" sldId="543"/>
        </pc:sldMkLst>
        <pc:spChg chg="mod">
          <ac:chgData name="이율경" userId="c55fd92e-eb96-425e-a484-25afb078a435" providerId="ADAL" clId="{1ECA81FB-7B0C-4756-9D4A-5F8E4A1D74AC}" dt="2019-01-18T15:05:15.264" v="2781" actId="20577"/>
          <ac:spMkLst>
            <pc:docMk/>
            <pc:sldMk cId="122376531" sldId="543"/>
            <ac:spMk id="2" creationId="{ED6BE3C8-F506-4E26-BEFE-459E377EEC79}"/>
          </ac:spMkLst>
        </pc:spChg>
        <pc:picChg chg="add mod">
          <ac:chgData name="이율경" userId="c55fd92e-eb96-425e-a484-25afb078a435" providerId="ADAL" clId="{1ECA81FB-7B0C-4756-9D4A-5F8E4A1D74AC}" dt="2019-01-18T15:05:00.792" v="2766" actId="1076"/>
          <ac:picMkLst>
            <pc:docMk/>
            <pc:sldMk cId="122376531" sldId="543"/>
            <ac:picMk id="4" creationId="{7DFF6C31-C616-4FC0-9B93-1C450949CAD2}"/>
          </ac:picMkLst>
        </pc:picChg>
      </pc:sldChg>
      <pc:sldChg chg="addSp modSp add ord">
        <pc:chgData name="이율경" userId="c55fd92e-eb96-425e-a484-25afb078a435" providerId="ADAL" clId="{1ECA81FB-7B0C-4756-9D4A-5F8E4A1D74AC}" dt="2019-01-18T15:05:20.241" v="2784" actId="20577"/>
        <pc:sldMkLst>
          <pc:docMk/>
          <pc:sldMk cId="2936010221" sldId="544"/>
        </pc:sldMkLst>
        <pc:spChg chg="mod">
          <ac:chgData name="이율경" userId="c55fd92e-eb96-425e-a484-25afb078a435" providerId="ADAL" clId="{1ECA81FB-7B0C-4756-9D4A-5F8E4A1D74AC}" dt="2019-01-18T15:05:20.241" v="2784" actId="20577"/>
          <ac:spMkLst>
            <pc:docMk/>
            <pc:sldMk cId="2936010221" sldId="544"/>
            <ac:spMk id="2" creationId="{1C3AB3D9-C393-4BBD-8B70-13BB82F48EC7}"/>
          </ac:spMkLst>
        </pc:spChg>
        <pc:picChg chg="add">
          <ac:chgData name="이율경" userId="c55fd92e-eb96-425e-a484-25afb078a435" providerId="ADAL" clId="{1ECA81FB-7B0C-4756-9D4A-5F8E4A1D74AC}" dt="2019-01-18T10:23:38.866" v="1742"/>
          <ac:picMkLst>
            <pc:docMk/>
            <pc:sldMk cId="2936010221" sldId="544"/>
            <ac:picMk id="4" creationId="{8E83D653-1616-4E4D-A015-AF505860C1B5}"/>
          </ac:picMkLst>
        </pc:picChg>
      </pc:sldChg>
      <pc:sldChg chg="addSp modSp add ord">
        <pc:chgData name="이율경" userId="c55fd92e-eb96-425e-a484-25afb078a435" providerId="ADAL" clId="{1ECA81FB-7B0C-4756-9D4A-5F8E4A1D74AC}" dt="2019-01-18T15:05:24.811" v="2787" actId="20577"/>
        <pc:sldMkLst>
          <pc:docMk/>
          <pc:sldMk cId="3370867669" sldId="545"/>
        </pc:sldMkLst>
        <pc:spChg chg="mod">
          <ac:chgData name="이율경" userId="c55fd92e-eb96-425e-a484-25afb078a435" providerId="ADAL" clId="{1ECA81FB-7B0C-4756-9D4A-5F8E4A1D74AC}" dt="2019-01-18T15:05:24.811" v="2787" actId="20577"/>
          <ac:spMkLst>
            <pc:docMk/>
            <pc:sldMk cId="3370867669" sldId="545"/>
            <ac:spMk id="2" creationId="{57DEA2E2-2FC7-4A01-BAB4-91C9AFBAA634}"/>
          </ac:spMkLst>
        </pc:spChg>
        <pc:picChg chg="add">
          <ac:chgData name="이율경" userId="c55fd92e-eb96-425e-a484-25afb078a435" providerId="ADAL" clId="{1ECA81FB-7B0C-4756-9D4A-5F8E4A1D74AC}" dt="2019-01-18T10:25:05.651" v="1744"/>
          <ac:picMkLst>
            <pc:docMk/>
            <pc:sldMk cId="3370867669" sldId="545"/>
            <ac:picMk id="4" creationId="{0E102E1F-2ACF-45CF-B787-F539E00B8BE5}"/>
          </ac:picMkLst>
        </pc:picChg>
      </pc:sldChg>
      <pc:sldChg chg="addSp delSp modSp add mod setBg">
        <pc:chgData name="이율경" userId="c55fd92e-eb96-425e-a484-25afb078a435" providerId="ADAL" clId="{1ECA81FB-7B0C-4756-9D4A-5F8E4A1D74AC}" dt="2019-01-18T14:45:17.220" v="2294" actId="20577"/>
        <pc:sldMkLst>
          <pc:docMk/>
          <pc:sldMk cId="1327598003" sldId="546"/>
        </pc:sldMkLst>
        <pc:spChg chg="mod">
          <ac:chgData name="이율경" userId="c55fd92e-eb96-425e-a484-25afb078a435" providerId="ADAL" clId="{1ECA81FB-7B0C-4756-9D4A-5F8E4A1D74AC}" dt="2019-01-18T14:45:17.220" v="2294" actId="20577"/>
          <ac:spMkLst>
            <pc:docMk/>
            <pc:sldMk cId="1327598003" sldId="546"/>
            <ac:spMk id="2" creationId="{15F24CDC-4850-4CC8-A52B-84B50600EFBF}"/>
          </ac:spMkLst>
        </pc:spChg>
        <pc:spChg chg="del">
          <ac:chgData name="이율경" userId="c55fd92e-eb96-425e-a484-25afb078a435" providerId="ADAL" clId="{1ECA81FB-7B0C-4756-9D4A-5F8E4A1D74AC}" dt="2019-01-18T14:28:57.732" v="2241"/>
          <ac:spMkLst>
            <pc:docMk/>
            <pc:sldMk cId="1327598003" sldId="546"/>
            <ac:spMk id="3" creationId="{49220E89-8C8B-4351-852A-D5313FF6A866}"/>
          </ac:spMkLst>
        </pc:spChg>
        <pc:spChg chg="add del mod">
          <ac:chgData name="이율경" userId="c55fd92e-eb96-425e-a484-25afb078a435" providerId="ADAL" clId="{1ECA81FB-7B0C-4756-9D4A-5F8E4A1D74AC}" dt="2019-01-18T14:45:09.567" v="2286"/>
          <ac:spMkLst>
            <pc:docMk/>
            <pc:sldMk cId="1327598003" sldId="546"/>
            <ac:spMk id="7" creationId="{B9643B85-CCAD-4481-95AB-B9605DBEF1B2}"/>
          </ac:spMkLst>
        </pc:spChg>
        <pc:spChg chg="add del">
          <ac:chgData name="이율경" userId="c55fd92e-eb96-425e-a484-25afb078a435" providerId="ADAL" clId="{1ECA81FB-7B0C-4756-9D4A-5F8E4A1D74AC}" dt="2019-01-18T14:29:01.449" v="2243" actId="26606"/>
          <ac:spMkLst>
            <pc:docMk/>
            <pc:sldMk cId="1327598003" sldId="546"/>
            <ac:spMk id="10" creationId="{8D49163F-DBD5-4DA0-9E62-0602D6F264CD}"/>
          </ac:spMkLst>
        </pc:spChg>
        <pc:spChg chg="add del">
          <ac:chgData name="이율경" userId="c55fd92e-eb96-425e-a484-25afb078a435" providerId="ADAL" clId="{1ECA81FB-7B0C-4756-9D4A-5F8E4A1D74AC}" dt="2019-01-18T14:29:01.449" v="2243" actId="26606"/>
          <ac:spMkLst>
            <pc:docMk/>
            <pc:sldMk cId="1327598003" sldId="546"/>
            <ac:spMk id="13" creationId="{96918796-2918-40D6-BE3A-4600C47FCD42}"/>
          </ac:spMkLst>
        </pc:spChg>
        <pc:picChg chg="add del mod">
          <ac:chgData name="이율경" userId="c55fd92e-eb96-425e-a484-25afb078a435" providerId="ADAL" clId="{1ECA81FB-7B0C-4756-9D4A-5F8E4A1D74AC}" dt="2019-01-18T14:45:01.712" v="2285" actId="478"/>
          <ac:picMkLst>
            <pc:docMk/>
            <pc:sldMk cId="1327598003" sldId="546"/>
            <ac:picMk id="5" creationId="{B5C407D9-C077-45FD-8C33-8CE85C907556}"/>
          </ac:picMkLst>
        </pc:picChg>
        <pc:picChg chg="add del">
          <ac:chgData name="이율경" userId="c55fd92e-eb96-425e-a484-25afb078a435" providerId="ADAL" clId="{1ECA81FB-7B0C-4756-9D4A-5F8E4A1D74AC}" dt="2019-01-18T14:29:01.449" v="2243" actId="26606"/>
          <ac:picMkLst>
            <pc:docMk/>
            <pc:sldMk cId="1327598003" sldId="546"/>
            <ac:picMk id="8" creationId="{B5C407D9-C077-45FD-8C33-8CE85C907556}"/>
          </ac:picMkLst>
        </pc:picChg>
        <pc:picChg chg="add mod">
          <ac:chgData name="이율경" userId="c55fd92e-eb96-425e-a484-25afb078a435" providerId="ADAL" clId="{1ECA81FB-7B0C-4756-9D4A-5F8E4A1D74AC}" dt="2019-01-18T14:45:09.567" v="2286"/>
          <ac:picMkLst>
            <pc:docMk/>
            <pc:sldMk cId="1327598003" sldId="546"/>
            <ac:picMk id="11" creationId="{6B37D3EE-CEC7-4973-B075-BE3430354045}"/>
          </ac:picMkLst>
        </pc:picChg>
      </pc:sldChg>
      <pc:sldChg chg="add del">
        <pc:chgData name="이율경" userId="c55fd92e-eb96-425e-a484-25afb078a435" providerId="ADAL" clId="{1ECA81FB-7B0C-4756-9D4A-5F8E4A1D74AC}" dt="2019-01-18T13:21:33.301" v="1969" actId="2696"/>
        <pc:sldMkLst>
          <pc:docMk/>
          <pc:sldMk cId="2032466267" sldId="54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>
              <a:defRPr sz="1200"/>
            </a:lvl1pPr>
          </a:lstStyle>
          <a:p>
            <a:fld id="{496FC5DC-389E-4896-B429-CFF7137E00D6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>
              <a:defRPr sz="1200"/>
            </a:lvl1pPr>
          </a:lstStyle>
          <a:p>
            <a:fld id="{6D7C40A3-FA4F-4CC2-A1F0-808A1ED48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864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>
              <a:defRPr sz="1200"/>
            </a:lvl1pPr>
          </a:lstStyle>
          <a:p>
            <a:fld id="{83EFDAD4-5EE5-4013-965F-9CD3BE3E28D1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4013" y="525463"/>
            <a:ext cx="3508375" cy="2630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5" rIns="93169" bIns="465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2" y="3329940"/>
            <a:ext cx="7437119" cy="3154680"/>
          </a:xfrm>
          <a:prstGeom prst="rect">
            <a:avLst/>
          </a:prstGeom>
        </p:spPr>
        <p:txBody>
          <a:bodyPr vert="horz" lIns="93169" tIns="46585" rIns="93169" bIns="465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>
              <a:defRPr sz="1200"/>
            </a:lvl1pPr>
          </a:lstStyle>
          <a:p>
            <a:fld id="{2A43D4C1-3D85-41C2-8916-9A2553E1E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936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dirty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229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pitchFamily="34" charset="-127"/>
              </a:defRPr>
            </a:lvl1pPr>
            <a:lvl2pPr marL="751345" indent="-288979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pitchFamily="34" charset="-127"/>
              </a:defRPr>
            </a:lvl2pPr>
            <a:lvl3pPr marL="1155916" indent="-231183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pitchFamily="34" charset="-127"/>
              </a:defRPr>
            </a:lvl3pPr>
            <a:lvl4pPr marL="1618282" indent="-231183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pitchFamily="34" charset="-127"/>
              </a:defRPr>
            </a:lvl4pPr>
            <a:lvl5pPr marL="2080649" indent="-231183" eaLnBrk="0" hangingPunct="0">
              <a:defRPr sz="2400">
                <a:solidFill>
                  <a:schemeClr val="tx1"/>
                </a:solidFill>
                <a:latin typeface="Tahoma" pitchFamily="34" charset="0"/>
                <a:ea typeface="굴림" pitchFamily="34" charset="-127"/>
              </a:defRPr>
            </a:lvl5pPr>
            <a:lvl6pPr marL="2543015" indent="-2311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pitchFamily="34" charset="-127"/>
              </a:defRPr>
            </a:lvl6pPr>
            <a:lvl7pPr marL="3005381" indent="-2311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pitchFamily="34" charset="-127"/>
              </a:defRPr>
            </a:lvl7pPr>
            <a:lvl8pPr marL="3467748" indent="-2311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pitchFamily="34" charset="-127"/>
              </a:defRPr>
            </a:lvl8pPr>
            <a:lvl9pPr marL="3930114" indent="-2311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굴림" pitchFamily="34" charset="-127"/>
              </a:defRPr>
            </a:lvl9pPr>
          </a:lstStyle>
          <a:p>
            <a:pPr eaLnBrk="1" hangingPunct="1"/>
            <a:fld id="{3F67F69C-A434-4E7C-A02C-39C4F8A40E9B}" type="slidenum">
              <a:rPr lang="ko-KR" altLang="en-US" sz="1200">
                <a:latin typeface="Calibri" panose="020F0502020204030204" pitchFamily="34" charset="0"/>
              </a:rPr>
              <a:pPr eaLnBrk="1" hangingPunct="1"/>
              <a:t>1</a:t>
            </a:fld>
            <a:endParaRPr lang="en-US" altLang="ko-KR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70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D4C1-3D85-41C2-8916-9A2553E1E7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9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D4C1-3D85-41C2-8916-9A2553E1E7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0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D4C1-3D85-41C2-8916-9A2553E1E7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95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L^c</a:t>
            </a:r>
            <a:r>
              <a:rPr lang="en-US" altLang="ko-KR" dirty="0"/>
              <a:t>, </a:t>
            </a:r>
            <a:r>
              <a:rPr lang="ko-KR" altLang="en-US" dirty="0"/>
              <a:t>클래스</a:t>
            </a:r>
            <a:r>
              <a:rPr lang="en-US" altLang="ko-KR" dirty="0"/>
              <a:t>-</a:t>
            </a:r>
            <a:r>
              <a:rPr lang="ko-KR" altLang="en-US" dirty="0"/>
              <a:t>차별적인 </a:t>
            </a:r>
            <a:r>
              <a:rPr lang="ko-KR" altLang="en-US" dirty="0" err="1"/>
              <a:t>위치정보맵을</a:t>
            </a:r>
            <a:r>
              <a:rPr lang="ko-KR" altLang="en-US" dirty="0"/>
              <a:t> 클래스에 대해 구한다</a:t>
            </a:r>
            <a:r>
              <a:rPr lang="en-US" altLang="ko-KR" dirty="0"/>
              <a:t>. </a:t>
            </a:r>
            <a:r>
              <a:rPr lang="ko-KR" altLang="en-US" dirty="0"/>
              <a:t>첫번째로 클래스에 대한 기울기 값을 계산한다</a:t>
            </a:r>
            <a:r>
              <a:rPr lang="en-US" altLang="ko-KR" dirty="0"/>
              <a:t>. </a:t>
            </a:r>
            <a:r>
              <a:rPr lang="en-US" altLang="ko-KR" dirty="0" err="1"/>
              <a:t>Y^c</a:t>
            </a:r>
            <a:r>
              <a:rPr lang="ko-KR" altLang="en-US" dirty="0"/>
              <a:t>값이 기울기 값인데 이 정보는 </a:t>
            </a:r>
            <a:r>
              <a:rPr lang="ko-KR" altLang="en-US" dirty="0" err="1"/>
              <a:t>소프트맥스전의</a:t>
            </a:r>
            <a:r>
              <a:rPr lang="ko-KR" altLang="en-US" dirty="0"/>
              <a:t> 레이어 값이다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Fc 1000 layer</a:t>
            </a:r>
            <a:r>
              <a:rPr lang="ko-KR" altLang="en-US" dirty="0"/>
              <a:t>의 값을 </a:t>
            </a:r>
            <a:r>
              <a:rPr lang="en-US" altLang="ko-KR" dirty="0"/>
              <a:t>14x14, last </a:t>
            </a:r>
            <a:r>
              <a:rPr lang="en-US" altLang="ko-KR" dirty="0" err="1"/>
              <a:t>convoluational</a:t>
            </a:r>
            <a:r>
              <a:rPr lang="en-US" altLang="ko-KR" dirty="0"/>
              <a:t> layer </a:t>
            </a:r>
            <a:r>
              <a:rPr lang="ko-KR" altLang="en-US" dirty="0"/>
              <a:t>에 대한 </a:t>
            </a:r>
            <a:r>
              <a:rPr lang="ko-KR" altLang="en-US" dirty="0" err="1"/>
              <a:t>변화랑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D4C1-3D85-41C2-8916-9A2553E1E7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6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ymbolmark01"/>
          <p:cNvPicPr>
            <a:picLocks noChangeAspect="1" noChangeArrowheads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491038"/>
            <a:ext cx="2439987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95300" y="3933825"/>
            <a:ext cx="81534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ko-KR" altLang="en-US" b="1" dirty="0">
              <a:latin typeface="Calibri" panose="020F050202020403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gray">
          <a:xfrm>
            <a:off x="0" y="2636838"/>
            <a:ext cx="9144000" cy="71437"/>
          </a:xfrm>
          <a:prstGeom prst="rect">
            <a:avLst/>
          </a:prstGeom>
          <a:gradFill rotWithShape="1">
            <a:gsLst>
              <a:gs pos="0">
                <a:srgbClr val="766000"/>
              </a:gs>
              <a:gs pos="100000">
                <a:srgbClr val="FFDE53"/>
              </a:gs>
            </a:gsLst>
            <a:lin ang="0" scaled="1"/>
          </a:gradFill>
          <a:ln w="3175">
            <a:solidFill>
              <a:srgbClr val="FFDE5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ko-KR" alt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12725" y="3860800"/>
            <a:ext cx="8718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latinLnBrk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kumimoji="1" lang="ko-KR" altLang="en-US" b="1">
              <a:latin typeface="Microsoft Sans Serif" pitchFamily="34" charset="0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25" y="981075"/>
            <a:ext cx="8718550" cy="1466850"/>
          </a:xfrm>
          <a:noFill/>
        </p:spPr>
        <p:txBody>
          <a:bodyPr lIns="91440" tIns="45720" rIns="91440" bIns="45720" anchor="b" anchorCtr="0"/>
          <a:lstStyle>
            <a:lvl1pPr>
              <a:defRPr sz="3600" b="1">
                <a:ea typeface="휴먼명조" pitchFamily="2" charset="-127"/>
              </a:defRPr>
            </a:lvl1pPr>
          </a:lstStyle>
          <a:p>
            <a:r>
              <a:rPr lang="en-US" altLang="ko-KR"/>
              <a:t>Master </a:t>
            </a:r>
            <a:endParaRPr lang="ko-KR" altLang="en-U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4625" y="2852738"/>
            <a:ext cx="8718550" cy="863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1"/>
            </a:lvl1pPr>
          </a:lstStyle>
          <a:p>
            <a:r>
              <a:rPr lang="en-US" altLang="ko-KR"/>
              <a:t>Master second subjective </a:t>
            </a:r>
            <a:endParaRPr lang="ko-KR" altLang="en-US"/>
          </a:p>
          <a:p>
            <a:endParaRPr lang="ko-KR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2819400" y="5943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D4CE4EC1-7D2C-4722-B705-0159C9A71A0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714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7375"/>
            <a:ext cx="6400800" cy="13684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gray">
          <a:xfrm>
            <a:off x="0" y="2971800"/>
            <a:ext cx="9144000" cy="46038"/>
          </a:xfrm>
          <a:prstGeom prst="rect">
            <a:avLst/>
          </a:prstGeom>
          <a:gradFill rotWithShape="1">
            <a:gsLst>
              <a:gs pos="0">
                <a:srgbClr val="766000"/>
              </a:gs>
              <a:gs pos="100000">
                <a:srgbClr val="FFDE53"/>
              </a:gs>
            </a:gsLst>
            <a:lin ang="0" scaled="1"/>
          </a:gradFill>
          <a:ln w="3175">
            <a:solidFill>
              <a:srgbClr val="E8B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ko-KR" altLang="en-US" sz="2400">
              <a:ea typeface="굴림" pitchFamily="34" charset="-127"/>
            </a:endParaRPr>
          </a:p>
        </p:txBody>
      </p:sp>
      <p:pic>
        <p:nvPicPr>
          <p:cNvPr id="8" name="Picture 8" descr="symbolmark01"/>
          <p:cNvPicPr>
            <a:picLocks noChangeAspect="1" noChangeArrowheads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4648200"/>
            <a:ext cx="17399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28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0706"/>
          </a:xfrm>
        </p:spPr>
        <p:txBody>
          <a:bodyPr>
            <a:normAutofit/>
          </a:bodyPr>
          <a:lstStyle>
            <a:lvl1pPr>
              <a:defRPr sz="28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54" y="625653"/>
            <a:ext cx="8976645" cy="5622747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"/>
              <a:defRPr sz="2800">
                <a:latin typeface="Calibri" panose="020F0502020204030204" pitchFamily="34" charset="0"/>
                <a:cs typeface="Times New Roman" pitchFamily="18" charset="0"/>
              </a:defRPr>
            </a:lvl1pPr>
            <a:lvl2pPr marL="742950" indent="-285750">
              <a:buFont typeface="Wingdings" pitchFamily="2" charset="2"/>
              <a:buChar char=""/>
              <a:defRPr sz="2400">
                <a:latin typeface="Calibri" panose="020F0502020204030204" pitchFamily="34" charset="0"/>
                <a:cs typeface="Times New Roman" pitchFamily="18" charset="0"/>
              </a:defRPr>
            </a:lvl2pPr>
            <a:lvl3pPr marL="1143000" indent="-228600">
              <a:buFont typeface="Wingdings" pitchFamily="2" charset="2"/>
              <a:buChar char=""/>
              <a:defRPr sz="2000">
                <a:latin typeface="Calibri" panose="020F0502020204030204" pitchFamily="34" charset="0"/>
                <a:cs typeface="Times New Roman" pitchFamily="18" charset="0"/>
              </a:defRPr>
            </a:lvl3pPr>
            <a:lvl4pPr marL="1600200" indent="-228600">
              <a:buFont typeface="Wingdings" pitchFamily="2" charset="2"/>
              <a:buChar char=""/>
              <a:defRPr sz="1800">
                <a:latin typeface="Calibri" panose="020F0502020204030204" pitchFamily="34" charset="0"/>
                <a:cs typeface="Times New Roman" pitchFamily="18" charset="0"/>
              </a:defRPr>
            </a:lvl4pPr>
            <a:lvl5pPr marL="2057400" indent="-228600">
              <a:buFont typeface="Wingdings" pitchFamily="2" charset="2"/>
              <a:buChar char=""/>
              <a:defRPr sz="1800">
                <a:latin typeface="Calibri" panose="020F0502020204030204" pitchFamily="34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gray">
          <a:xfrm>
            <a:off x="0" y="534988"/>
            <a:ext cx="9144000" cy="71437"/>
          </a:xfrm>
          <a:prstGeom prst="rect">
            <a:avLst/>
          </a:prstGeom>
          <a:gradFill rotWithShape="1">
            <a:gsLst>
              <a:gs pos="0">
                <a:srgbClr val="766000"/>
              </a:gs>
              <a:gs pos="100000">
                <a:srgbClr val="FFDE53"/>
              </a:gs>
            </a:gsLst>
            <a:lin ang="0" scaled="1"/>
          </a:gradFill>
          <a:ln w="3175">
            <a:solidFill>
              <a:srgbClr val="E8B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ko-KR" altLang="en-US" sz="2400">
              <a:ea typeface="굴림" pitchFamily="34" charset="-127"/>
            </a:endParaRPr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gray">
          <a:xfrm>
            <a:off x="0" y="6410774"/>
            <a:ext cx="9144000" cy="27432"/>
          </a:xfrm>
          <a:prstGeom prst="rect">
            <a:avLst/>
          </a:prstGeom>
          <a:gradFill rotWithShape="1">
            <a:gsLst>
              <a:gs pos="0">
                <a:srgbClr val="766000"/>
              </a:gs>
              <a:gs pos="100000">
                <a:srgbClr val="FFDE53"/>
              </a:gs>
            </a:gsLst>
            <a:lin ang="0" scaled="1"/>
          </a:gradFill>
          <a:ln w="3175">
            <a:solidFill>
              <a:srgbClr val="E8B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1" lang="ko-KR" altLang="en-US" sz="2400">
              <a:ea typeface="굴림" pitchFamily="34" charset="-127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503276" y="64717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F17A82B-C63E-4A8B-9F4B-DA2220C99A7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17" descr="symbolmark01"/>
          <p:cNvPicPr>
            <a:picLocks noChangeAspect="1" noChangeArrowheads="1"/>
          </p:cNvPicPr>
          <p:nvPr userDrawn="1"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8594725" y="0"/>
            <a:ext cx="539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0206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8800"/>
            <a:ext cx="87630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32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6804025" y="6502400"/>
            <a:ext cx="23399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altLang="ko-KR" sz="1400" b="1" dirty="0">
                <a:solidFill>
                  <a:srgbClr val="444444"/>
                </a:solidFill>
                <a:latin typeface="Microsoft Sans Serif" pitchFamily="34" charset="0"/>
                <a:ea typeface="MS PGothic" pitchFamily="34" charset="-128"/>
              </a:rPr>
              <a:t>Intelligent Systems Lab.</a:t>
            </a:r>
          </a:p>
        </p:txBody>
      </p:sp>
      <p:pic>
        <p:nvPicPr>
          <p:cNvPr id="8" name="Picture 13" descr="logotype02"/>
          <p:cNvPicPr>
            <a:picLocks noChangeAspect="1" noChangeArrowheads="1"/>
          </p:cNvPicPr>
          <p:nvPr userDrawn="1"/>
        </p:nvPicPr>
        <p:blipFill>
          <a:blip r:embed="rId6">
            <a:lum bright="6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36694" r="7889" b="26613"/>
          <a:stretch>
            <a:fillRect/>
          </a:stretch>
        </p:blipFill>
        <p:spPr bwMode="auto">
          <a:xfrm>
            <a:off x="611188" y="6597650"/>
            <a:ext cx="230505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logo"/>
          <p:cNvPicPr>
            <a:picLocks noChangeAspect="1" noChangeArrowheads="1"/>
          </p:cNvPicPr>
          <p:nvPr userDrawn="1"/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10294"/>
          <a:stretch>
            <a:fillRect/>
          </a:stretch>
        </p:blipFill>
        <p:spPr bwMode="auto">
          <a:xfrm>
            <a:off x="34925" y="6453188"/>
            <a:ext cx="5762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12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37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tags" Target="../tags/tag30.xml"/><Relationship Id="rId16" Type="http://schemas.openxmlformats.org/officeDocument/2006/relationships/image" Target="../media/image49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44.png"/><Relationship Id="rId5" Type="http://schemas.openxmlformats.org/officeDocument/2006/relationships/tags" Target="../tags/tag33.xml"/><Relationship Id="rId15" Type="http://schemas.openxmlformats.org/officeDocument/2006/relationships/image" Target="../media/image48.png"/><Relationship Id="rId10" Type="http://schemas.openxmlformats.org/officeDocument/2006/relationships/notesSlide" Target="../notesSlides/notesSlide5.xml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56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45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68.png"/><Relationship Id="rId5" Type="http://schemas.openxmlformats.org/officeDocument/2006/relationships/tags" Target="../tags/tag47.xml"/><Relationship Id="rId10" Type="http://schemas.openxmlformats.org/officeDocument/2006/relationships/image" Target="../media/image67.png"/><Relationship Id="rId4" Type="http://schemas.openxmlformats.org/officeDocument/2006/relationships/tags" Target="../tags/tag46.xml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52.xml"/><Relationship Id="rId7" Type="http://schemas.openxmlformats.org/officeDocument/2006/relationships/image" Target="../media/image75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55.xml"/><Relationship Id="rId7" Type="http://schemas.openxmlformats.org/officeDocument/2006/relationships/image" Target="../media/image80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79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8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58.xml"/><Relationship Id="rId7" Type="http://schemas.openxmlformats.org/officeDocument/2006/relationships/image" Target="../media/image85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8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8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61.xml"/><Relationship Id="rId7" Type="http://schemas.openxmlformats.org/officeDocument/2006/relationships/image" Target="../media/image90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8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64.xml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97.png"/><Relationship Id="rId5" Type="http://schemas.openxmlformats.org/officeDocument/2006/relationships/tags" Target="../tags/tag66.xml"/><Relationship Id="rId10" Type="http://schemas.openxmlformats.org/officeDocument/2006/relationships/image" Target="../media/image96.png"/><Relationship Id="rId4" Type="http://schemas.openxmlformats.org/officeDocument/2006/relationships/tags" Target="../tags/tag65.xml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69.xml"/><Relationship Id="rId7" Type="http://schemas.openxmlformats.org/officeDocument/2006/relationships/image" Target="../media/image93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01.png"/><Relationship Id="rId5" Type="http://schemas.openxmlformats.org/officeDocument/2006/relationships/tags" Target="../tags/tag71.xml"/><Relationship Id="rId10" Type="http://schemas.openxmlformats.org/officeDocument/2006/relationships/image" Target="../media/image100.png"/><Relationship Id="rId4" Type="http://schemas.openxmlformats.org/officeDocument/2006/relationships/tags" Target="../tags/tag70.xml"/><Relationship Id="rId9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104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03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.png"/><Relationship Id="rId4" Type="http://schemas.openxmlformats.org/officeDocument/2006/relationships/tags" Target="../tags/tag6.xml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tags" Target="../tags/tag78.xml"/><Relationship Id="rId7" Type="http://schemas.openxmlformats.org/officeDocument/2006/relationships/image" Target="../media/image106.png"/><Relationship Id="rId12" Type="http://schemas.openxmlformats.org/officeDocument/2006/relationships/image" Target="../media/image110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05.png"/><Relationship Id="rId5" Type="http://schemas.openxmlformats.org/officeDocument/2006/relationships/tags" Target="../tags/tag80.xml"/><Relationship Id="rId10" Type="http://schemas.openxmlformats.org/officeDocument/2006/relationships/image" Target="../media/image109.png"/><Relationship Id="rId4" Type="http://schemas.openxmlformats.org/officeDocument/2006/relationships/tags" Target="../tags/tag79.xml"/><Relationship Id="rId9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tags" Target="../tags/tag83.xml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05.png"/><Relationship Id="rId5" Type="http://schemas.openxmlformats.org/officeDocument/2006/relationships/tags" Target="../tags/tag85.xml"/><Relationship Id="rId10" Type="http://schemas.openxmlformats.org/officeDocument/2006/relationships/image" Target="../media/image109.png"/><Relationship Id="rId4" Type="http://schemas.openxmlformats.org/officeDocument/2006/relationships/tags" Target="../tags/tag84.xml"/><Relationship Id="rId9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88.xml"/><Relationship Id="rId7" Type="http://schemas.openxmlformats.org/officeDocument/2006/relationships/image" Target="../media/image115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10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18.png"/><Relationship Id="rId4" Type="http://schemas.openxmlformats.org/officeDocument/2006/relationships/tags" Target="../tags/tag89.xml"/><Relationship Id="rId9" Type="http://schemas.openxmlformats.org/officeDocument/2006/relationships/image" Target="../media/image11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tags" Target="../tags/tag92.xml"/><Relationship Id="rId7" Type="http://schemas.openxmlformats.org/officeDocument/2006/relationships/image" Target="../media/image120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119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96.xml"/><Relationship Id="rId7" Type="http://schemas.openxmlformats.org/officeDocument/2006/relationships/image" Target="../media/image12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12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6.png"/><Relationship Id="rId4" Type="http://schemas.openxmlformats.org/officeDocument/2006/relationships/tags" Target="../tags/tag97.xml"/><Relationship Id="rId9" Type="http://schemas.openxmlformats.org/officeDocument/2006/relationships/image" Target="../media/image12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00.xml"/><Relationship Id="rId7" Type="http://schemas.openxmlformats.org/officeDocument/2006/relationships/image" Target="../media/image127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tags" Target="../tags/tag103.xml"/><Relationship Id="rId7" Type="http://schemas.openxmlformats.org/officeDocument/2006/relationships/image" Target="../media/image129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06.xml"/><Relationship Id="rId7" Type="http://schemas.openxmlformats.org/officeDocument/2006/relationships/image" Target="../media/image121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50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10" Type="http://schemas.openxmlformats.org/officeDocument/2006/relationships/image" Target="../media/image134.png"/><Relationship Id="rId4" Type="http://schemas.openxmlformats.org/officeDocument/2006/relationships/image" Target="../media/image520.png"/><Relationship Id="rId9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138.pn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tags" Target="../tags/tag112.xml"/><Relationship Id="rId16" Type="http://schemas.openxmlformats.org/officeDocument/2006/relationships/image" Target="../media/image141.pn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136.png"/><Relationship Id="rId5" Type="http://schemas.openxmlformats.org/officeDocument/2006/relationships/tags" Target="../tags/tag115.xml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tags" Target="../tags/tag114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3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tags" Target="../tags/tag9.xml"/><Relationship Id="rId16" Type="http://schemas.openxmlformats.org/officeDocument/2006/relationships/image" Target="../media/image22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7.png"/><Relationship Id="rId5" Type="http://schemas.openxmlformats.org/officeDocument/2006/relationships/tags" Target="../tags/tag12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25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tags" Target="../tags/tag18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21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33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yscapes-dataset.com/examples/#coarse-annotations" TargetMode="External"/><Relationship Id="rId2" Type="http://schemas.openxmlformats.org/officeDocument/2006/relationships/hyperlink" Target="https://www.cityscapes-dataset.com/examples/#fine-annotations" TargetMode="Externa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31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708920"/>
            <a:ext cx="8718550" cy="1862137"/>
          </a:xfrm>
        </p:spPr>
        <p:txBody>
          <a:bodyPr>
            <a:normAutofit/>
          </a:bodyPr>
          <a:lstStyle/>
          <a:p>
            <a:endParaRPr lang="en-US" altLang="ko-KR" sz="2000" dirty="0"/>
          </a:p>
          <a:p>
            <a:r>
              <a:rPr lang="en-US" altLang="zh-CN" sz="2000" b="0" dirty="0">
                <a:latin typeface="Cambria" pitchFamily="18" charset="0"/>
                <a:cs typeface="Microsoft Sans Serif" pitchFamily="34" charset="0"/>
              </a:rPr>
              <a:t>Presented by: </a:t>
            </a:r>
            <a:r>
              <a:rPr lang="en-US" altLang="zh-CN" sz="2000" b="0" dirty="0"/>
              <a:t>Lee, </a:t>
            </a:r>
            <a:r>
              <a:rPr lang="en-US" altLang="zh-CN" sz="2000" b="0" dirty="0" err="1"/>
              <a:t>Youl-kyeong</a:t>
            </a:r>
            <a:r>
              <a:rPr lang="en-US" altLang="zh-CN" sz="2000" b="0" dirty="0"/>
              <a:t> </a:t>
            </a:r>
            <a:r>
              <a:rPr lang="en-US" altLang="zh-CN" sz="2000" b="0" dirty="0">
                <a:latin typeface="Cambria" pitchFamily="18" charset="0"/>
                <a:cs typeface="Microsoft Sans Serif" pitchFamily="34" charset="0"/>
              </a:rPr>
              <a:t>{yklee@islab.ulsan.ac.kr}</a:t>
            </a:r>
          </a:p>
          <a:p>
            <a:r>
              <a:rPr lang="en-US" altLang="ko-KR" sz="2000" dirty="0"/>
              <a:t>2019/08/16</a:t>
            </a:r>
          </a:p>
        </p:txBody>
      </p:sp>
      <p:sp>
        <p:nvSpPr>
          <p:cNvPr id="3075" name="Rectangle 1032"/>
          <p:cNvSpPr>
            <a:spLocks noGrp="1" noChangeArrowheads="1"/>
          </p:cNvSpPr>
          <p:nvPr>
            <p:ph type="ctrTitle"/>
          </p:nvPr>
        </p:nvSpPr>
        <p:spPr>
          <a:xfrm>
            <a:off x="899592" y="908720"/>
            <a:ext cx="7200800" cy="1682874"/>
          </a:xfr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0D0D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</a:gra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ko-KR" b="0" dirty="0"/>
              <a:t>Tell Me Where I</a:t>
            </a:r>
            <a:r>
              <a:rPr lang="ko-KR" altLang="en-US" b="0" dirty="0"/>
              <a:t> </a:t>
            </a:r>
            <a:r>
              <a:rPr lang="en-US" altLang="ko-KR" b="0" dirty="0"/>
              <a:t>Am: Object-level Scene Context Prediction</a:t>
            </a:r>
          </a:p>
        </p:txBody>
      </p:sp>
      <p:sp>
        <p:nvSpPr>
          <p:cNvPr id="4" name="Rectangle 1031">
            <a:extLst>
              <a:ext uri="{FF2B5EF4-FFF2-40B4-BE49-F238E27FC236}">
                <a16:creationId xmlns:a16="http://schemas.microsoft.com/office/drawing/2014/main" id="{3D8686EC-2135-4320-921D-57E947BE456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477000"/>
            <a:ext cx="92964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400" b="0" dirty="0" err="1"/>
              <a:t>Xiaotian</a:t>
            </a:r>
            <a:r>
              <a:rPr lang="en-US" altLang="ko-KR" sz="1400" b="0" dirty="0"/>
              <a:t> </a:t>
            </a:r>
            <a:r>
              <a:rPr lang="en-US" altLang="ko-KR" sz="1400" b="0" dirty="0" err="1"/>
              <a:t>Qiao</a:t>
            </a:r>
            <a:r>
              <a:rPr lang="en-US" altLang="ko-KR" sz="1400" b="0" dirty="0"/>
              <a:t>, </a:t>
            </a:r>
            <a:r>
              <a:rPr lang="en-US" altLang="ko-KR" sz="1400" b="0" dirty="0" err="1"/>
              <a:t>Quanlong</a:t>
            </a:r>
            <a:r>
              <a:rPr lang="en-US" altLang="ko-KR" sz="1400" b="0" dirty="0"/>
              <a:t> Zheng, Ying Cao, </a:t>
            </a:r>
            <a:r>
              <a:rPr lang="en-US" altLang="ko-KR" sz="1400" b="0" dirty="0" err="1"/>
              <a:t>Rynson</a:t>
            </a:r>
            <a:r>
              <a:rPr lang="en-US" altLang="ko-KR" sz="1400" b="0" dirty="0"/>
              <a:t> W.H. Lau, “Tell Me Where I Am: Object-level Scene Context Prediction”, City University of Hong Kong, CVPR, 2019</a:t>
            </a:r>
          </a:p>
        </p:txBody>
      </p:sp>
    </p:spTree>
    <p:extLst>
      <p:ext uri="{BB962C8B-B14F-4D97-AF65-F5344CB8AC3E}">
        <p14:creationId xmlns:p14="http://schemas.microsoft.com/office/powerpoint/2010/main" val="862455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97B59B-884B-432F-A30C-A6C6A4719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Implementation Details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6C4F3E-5B2E-476B-A084-A30DF2065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Input output layout: </a:t>
            </a:r>
            <a:r>
              <a:rPr lang="en-US" altLang="ko-KR" sz="2600" dirty="0"/>
              <a:t>resized 128x128 by nearest interpolation</a:t>
            </a:r>
          </a:p>
          <a:p>
            <a:r>
              <a:rPr lang="en-US" altLang="ko-KR" sz="2600" dirty="0"/>
              <a:t>Region proposal of category </a:t>
            </a:r>
          </a:p>
          <a:p>
            <a:pPr lvl="1"/>
            <a:r>
              <a:rPr lang="en-US" altLang="ko-KR" sz="2200" dirty="0"/>
              <a:t>Positive = IOU &gt; 0.5</a:t>
            </a:r>
          </a:p>
          <a:p>
            <a:pPr lvl="1"/>
            <a:r>
              <a:rPr lang="en-US" altLang="ko-KR" sz="2200" dirty="0"/>
              <a:t>Negative = IOU &lt; 0.5</a:t>
            </a:r>
          </a:p>
          <a:p>
            <a:r>
              <a:rPr lang="en-US" altLang="ko-KR" sz="2600" dirty="0"/>
              <a:t>Optimizer </a:t>
            </a:r>
          </a:p>
          <a:p>
            <a:pPr lvl="1"/>
            <a:r>
              <a:rPr lang="en-US" altLang="ko-KR" sz="2200" dirty="0"/>
              <a:t>Adam, learning rate:</a:t>
            </a:r>
          </a:p>
          <a:p>
            <a:r>
              <a:rPr lang="en-US" altLang="ko-KR" sz="2600" dirty="0"/>
              <a:t>Batch size: 128</a:t>
            </a:r>
            <a:endParaRPr lang="ko-KR" altLang="en-US" sz="26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9F654CE-53A5-4501-B471-837F3D5DA8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600201"/>
            <a:ext cx="1049600" cy="42057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F29D65F-8B46-4064-A571-5BF8B41B60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75719"/>
            <a:ext cx="1062399" cy="42057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CEBC183-32AC-4AE5-9099-E4436B67B8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6" y="2913148"/>
            <a:ext cx="533028" cy="2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54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D11632-398E-45D1-9475-C73E7F1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COCO-Stuff dataset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F800E2-08FD-454D-9AD6-92E3195D1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# of classes: 172(80thing, 91 stuff, and 1 class unlabeled)</a:t>
            </a:r>
          </a:p>
          <a:p>
            <a:r>
              <a:rPr lang="en-US" altLang="ko-KR" dirty="0"/>
              <a:t>80 thing: same as COCO dataset</a:t>
            </a:r>
          </a:p>
          <a:p>
            <a:r>
              <a:rPr lang="en-US" altLang="ko-KR" dirty="0"/>
              <a:t>91 stuff: except 80 things, around object, ex) snow, mud, fog, floor, etc.</a:t>
            </a:r>
          </a:p>
          <a:p>
            <a:r>
              <a:rPr lang="en-US" altLang="ko-KR" dirty="0"/>
              <a:t>Unlabeled class: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dirty="0"/>
              <a:t>A label does not belong to any of the 171 predefined classes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dirty="0"/>
              <a:t>Annotator cannot infer the label of a pixel</a:t>
            </a:r>
          </a:p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8EC9188-C665-4F7E-BA2D-FC354A3F8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76" y="3962400"/>
            <a:ext cx="7315200" cy="27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75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770293-B1B9-4DD2-913A-865FABA55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COCO-Stuff dataset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7805737-85E7-4E14-BF2A-F3BE5DACC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Dataset annotates 40k training and 5k testing images</a:t>
            </a:r>
          </a:p>
          <a:p>
            <a:pPr lvl="1"/>
            <a:r>
              <a:rPr lang="en-US" altLang="ko-KR" dirty="0"/>
              <a:t>Bounding boxes and semantic layouts for both indoor and outdoor scenes</a:t>
            </a:r>
          </a:p>
          <a:p>
            <a:pPr lvl="1"/>
            <a:r>
              <a:rPr lang="en-US" altLang="ko-KR" dirty="0"/>
              <a:t>Including 80 thing categories and 91 thing categories in total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Given the outdoor scene layouts</a:t>
            </a:r>
          </a:p>
          <a:p>
            <a:pPr lvl="1"/>
            <a:r>
              <a:rPr lang="en-US" altLang="ko-KR" dirty="0"/>
              <a:t>Select 2 to 8 objects</a:t>
            </a:r>
          </a:p>
          <a:p>
            <a:pPr lvl="1"/>
            <a:r>
              <a:rPr lang="en-US" altLang="ko-KR" dirty="0"/>
              <a:t>Randomly select one or two objects and remove other regions </a:t>
            </a:r>
          </a:p>
          <a:p>
            <a:pPr lvl="1"/>
            <a:r>
              <a:rPr lang="en-US" altLang="ko-KR" dirty="0"/>
              <a:t>Selected object covers less than 5% of the image, skip the object</a:t>
            </a:r>
          </a:p>
          <a:p>
            <a:r>
              <a:rPr lang="en-US" altLang="ko-KR" dirty="0"/>
              <a:t>Finally,</a:t>
            </a:r>
          </a:p>
          <a:p>
            <a:pPr lvl="1"/>
            <a:r>
              <a:rPr lang="en-US" altLang="ko-KR" dirty="0"/>
              <a:t>Dataset contains 72 object categories(39 thing and 33 stuff) with a total of 52,803 training pairs and 1,934 test pairs.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4654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AD02B9-78C2-484D-AFF9-2C6F26C6A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User</a:t>
            </a:r>
            <a:r>
              <a:rPr lang="ko-KR" altLang="en-US" dirty="0"/>
              <a:t> </a:t>
            </a:r>
            <a:r>
              <a:rPr lang="en-US" altLang="ko-KR" dirty="0"/>
              <a:t>studies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22ABDA-EACD-40A1-874B-DC4BC7B88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Amazon Mechanical Turk</a:t>
            </a:r>
          </a:p>
          <a:p>
            <a:pPr lvl="1"/>
            <a:r>
              <a:rPr lang="en-US" altLang="ko-KR" dirty="0"/>
              <a:t>To evaluate the quality of results: </a:t>
            </a:r>
          </a:p>
          <a:p>
            <a:pPr lvl="2"/>
            <a:r>
              <a:rPr lang="en-US" altLang="ko-KR" dirty="0"/>
              <a:t>Plausibility: how plausible the generated scene layouts are</a:t>
            </a:r>
          </a:p>
          <a:p>
            <a:pPr lvl="2"/>
            <a:r>
              <a:rPr lang="en-US" altLang="ko-KR" dirty="0"/>
              <a:t>Fitness: how well the generated scene layouts fit the given inputs</a:t>
            </a:r>
          </a:p>
          <a:p>
            <a:pPr lvl="2"/>
            <a:endParaRPr lang="en-US" altLang="ko-KR" dirty="0"/>
          </a:p>
          <a:p>
            <a:pPr lvl="1"/>
            <a:r>
              <a:rPr lang="en-US" altLang="ko-KR" dirty="0"/>
              <a:t>Ask AMT workers to judge the generated layouts and GT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4D57D77-7D4C-4A2D-9C0F-DCD4DC5F4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59328"/>
            <a:ext cx="6019800" cy="67627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5471DE1-C622-4BB1-B4E8-B6EE300FE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907631"/>
            <a:ext cx="74199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58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57E89A-CCF1-4531-ACE1-1C020C652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Qualitative results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EE35E9-A49E-4F2F-BADD-CAF6F4BB6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`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13B2BC7-27D7-43D6-93B2-62E00E1B5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" y="762000"/>
            <a:ext cx="9144000" cy="42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99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C687FE-174D-4FDA-AC81-A05CBB60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Scene recognition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DC84084-17A6-4683-B46A-14D73BB93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With SUN dataset(Scene </a:t>
            </a:r>
            <a:r>
              <a:rPr lang="en-US" altLang="ko-KR" dirty="0" err="1"/>
              <a:t>UNderstanding</a:t>
            </a:r>
            <a:r>
              <a:rPr lang="en-US" altLang="ko-KR" dirty="0"/>
              <a:t>) </a:t>
            </a:r>
          </a:p>
          <a:p>
            <a:r>
              <a:rPr lang="en-US" altLang="ko-KR" dirty="0"/>
              <a:t>220 outdoor scene categories</a:t>
            </a:r>
          </a:p>
          <a:p>
            <a:r>
              <a:rPr lang="en-US" altLang="ko-KR" dirty="0"/>
              <a:t>Discriminator for classification with K-way </a:t>
            </a:r>
            <a:r>
              <a:rPr lang="en-US" altLang="ko-KR" dirty="0" err="1"/>
              <a:t>softmax</a:t>
            </a:r>
            <a:r>
              <a:rPr lang="en-US" altLang="ko-KR" dirty="0"/>
              <a:t> layer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99B3C30-F1F5-4E7E-BB21-6FB62729A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2338387"/>
            <a:ext cx="353377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76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D28D4E-71C4-42F6-BA51-75070FDA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Conclusion 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F8CB4F8-949D-45B4-9A72-712A2588D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To address the problem of reasoning about the missing environment from the properties of a few standalone objects</a:t>
            </a:r>
          </a:p>
          <a:p>
            <a:r>
              <a:rPr lang="en-US" altLang="ko-KR" dirty="0"/>
              <a:t>Propose scene context prediction model in an end-to-end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9871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475656" y="1628800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/>
              <a:t>Thank you very much for your attention!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41855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altLang="ko-KR" sz="4800" dirty="0"/>
          </a:p>
          <a:p>
            <a:pPr marL="0" indent="0" algn="ctr">
              <a:buNone/>
            </a:pPr>
            <a:r>
              <a:rPr lang="en-US" altLang="ko-KR" sz="11500" dirty="0"/>
              <a:t>Appendix</a:t>
            </a:r>
            <a:endParaRPr lang="ko-KR" altLang="en-US" sz="11500" dirty="0"/>
          </a:p>
        </p:txBody>
      </p:sp>
    </p:spTree>
    <p:extLst>
      <p:ext uri="{BB962C8B-B14F-4D97-AF65-F5344CB8AC3E}">
        <p14:creationId xmlns:p14="http://schemas.microsoft.com/office/powerpoint/2010/main" val="129817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8E92A1-49B8-401A-A15F-EA4B0673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Grad-CAM(1/5)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464B0CB-B89D-442C-8866-CDB1FE361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Based on the fundamental framework of Grad-CAM[3]</a:t>
            </a:r>
          </a:p>
          <a:p>
            <a:pPr lvl="1"/>
            <a:r>
              <a:rPr lang="en-US" altLang="ko-KR" dirty="0"/>
              <a:t>Gradient-weighted Class Activation Mapping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9B8BC-C81B-42C9-BAB4-5A28BB0ECC64}"/>
              </a:ext>
            </a:extLst>
          </p:cNvPr>
          <p:cNvSpPr txBox="1"/>
          <p:nvPr/>
        </p:nvSpPr>
        <p:spPr>
          <a:xfrm>
            <a:off x="274983" y="5824121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[3]R. R. </a:t>
            </a:r>
            <a:r>
              <a:rPr lang="en-US" altLang="ko-KR" sz="1400" dirty="0" err="1"/>
              <a:t>Selvaraju</a:t>
            </a:r>
            <a:r>
              <a:rPr lang="en-US" altLang="ko-KR" sz="1400" dirty="0"/>
              <a:t>, M. Cogswell, A. Das, R. </a:t>
            </a:r>
            <a:r>
              <a:rPr lang="en-US" altLang="ko-KR" sz="1400" dirty="0" err="1"/>
              <a:t>Vedantam</a:t>
            </a:r>
            <a:r>
              <a:rPr lang="en-US" altLang="ko-KR" sz="1400" dirty="0"/>
              <a:t>, D. Parikh, and D. Batra. Grad-cam: Visual explanations from deep networks via gradient-based localization. In </a:t>
            </a:r>
            <a:r>
              <a:rPr lang="en-US" altLang="ko-KR" sz="1400" i="1" dirty="0"/>
              <a:t>ICCV</a:t>
            </a:r>
            <a:r>
              <a:rPr lang="en-US" altLang="ko-KR" sz="1400" dirty="0"/>
              <a:t>, 2017 </a:t>
            </a:r>
            <a:endParaRPr lang="ko-KR" altLang="en-US" sz="14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836318F-AA8E-4317-AFD5-50FE9A657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3" y="1752600"/>
            <a:ext cx="8193794" cy="37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6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9A44B49-6D5A-4896-B35E-204F66E4D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Contextual information</a:t>
            </a:r>
          </a:p>
          <a:p>
            <a:pPr lvl="1"/>
            <a:r>
              <a:rPr lang="en-US" altLang="ko-KR" dirty="0"/>
              <a:t>Nearby, neighborhood, etc.</a:t>
            </a:r>
          </a:p>
          <a:p>
            <a:r>
              <a:rPr lang="en-US" altLang="ko-KR" dirty="0"/>
              <a:t>Consider an inverse problem of how to hallucinate missing contextual information from standalone objects</a:t>
            </a:r>
          </a:p>
          <a:p>
            <a:r>
              <a:rPr lang="en-US" altLang="ko-KR" dirty="0"/>
              <a:t>Many hints from standalone objects: ex) sports activities with snowboard, sky, grass pavement around objects</a:t>
            </a:r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6C00D08-C12B-407D-8504-371AECE0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Motivation of works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692659C-50AE-40CF-995B-78F11FD93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3407079"/>
            <a:ext cx="75152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97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9E26AB-6A0E-43AB-96AE-D356993A7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Grad-CAM(2/5)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11F2A1-9909-4E5A-AEF4-4A9C3F2AF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Deeper representations in a CNN capture higher-level visual construct[4,5]</a:t>
            </a:r>
          </a:p>
          <a:p>
            <a:r>
              <a:rPr lang="en-US" altLang="ko-KR" dirty="0"/>
              <a:t>Convolution features naturally retain </a:t>
            </a:r>
            <a:r>
              <a:rPr lang="en-US" altLang="ko-KR" b="1" dirty="0"/>
              <a:t>spatial information which is lost in full-connected layers</a:t>
            </a:r>
            <a:r>
              <a:rPr lang="en-US" altLang="ko-KR" dirty="0"/>
              <a:t> so we expect the </a:t>
            </a:r>
            <a:r>
              <a:rPr lang="en-US" altLang="ko-KR" b="1" dirty="0"/>
              <a:t>last convolutional layers to have the best compromise between high-level semantics and detailed spatial information</a:t>
            </a:r>
          </a:p>
          <a:p>
            <a:r>
              <a:rPr lang="en-US" altLang="ko-KR" dirty="0"/>
              <a:t>In last layer</a:t>
            </a:r>
            <a:r>
              <a:rPr lang="en-US" altLang="ko-KR" b="1" dirty="0"/>
              <a:t>, look for semantic class-specific information </a:t>
            </a:r>
            <a:r>
              <a:rPr lang="en-US" altLang="ko-KR" dirty="0"/>
              <a:t>in the image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AEB569-A7D2-4083-A6FB-FDED70CD2CD1}"/>
              </a:ext>
            </a:extLst>
          </p:cNvPr>
          <p:cNvSpPr txBox="1"/>
          <p:nvPr/>
        </p:nvSpPr>
        <p:spPr>
          <a:xfrm>
            <a:off x="38100" y="5411450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[4] Y. </a:t>
            </a:r>
            <a:r>
              <a:rPr lang="en-US" altLang="ko-KR" sz="1400" dirty="0" err="1"/>
              <a:t>Bengio</a:t>
            </a:r>
            <a:r>
              <a:rPr lang="en-US" altLang="ko-KR" sz="1400" dirty="0"/>
              <a:t>, A. Courville, and P. Vincent. Representation learning: A review and new perspectives. </a:t>
            </a:r>
            <a:r>
              <a:rPr lang="en-US" altLang="ko-KR" sz="1400" i="1" dirty="0"/>
              <a:t>IEEE transactions on pattern analysis and machine intelligence</a:t>
            </a:r>
            <a:r>
              <a:rPr lang="en-US" altLang="ko-KR" sz="1400" dirty="0"/>
              <a:t>, 35(8):1798–1828, 2013</a:t>
            </a:r>
          </a:p>
          <a:p>
            <a:r>
              <a:rPr lang="en-US" altLang="ko-KR" sz="1400" dirty="0"/>
              <a:t>[5] A. Mahendran and A. </a:t>
            </a:r>
            <a:r>
              <a:rPr lang="en-US" altLang="ko-KR" sz="1400" dirty="0" err="1"/>
              <a:t>Vedaldi</a:t>
            </a:r>
            <a:r>
              <a:rPr lang="en-US" altLang="ko-KR" sz="1400" dirty="0"/>
              <a:t>. Visualizing deep convolutional neural networks using natural pre-images. </a:t>
            </a:r>
            <a:r>
              <a:rPr lang="en-US" altLang="ko-KR" sz="1400" i="1" dirty="0"/>
              <a:t>International Journal of Computer Vision</a:t>
            </a:r>
            <a:r>
              <a:rPr lang="en-US" altLang="ko-KR" sz="1400" dirty="0"/>
              <a:t>, pages 1–23, 2016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68863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A5E0CB-EC72-4053-9ADC-699445C8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Grad-CAM(3/5)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00AC00-1687-4931-8D1B-31B5651A2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To obtain the class discriminative localization map </a:t>
            </a:r>
          </a:p>
          <a:p>
            <a:endParaRPr lang="en-US" altLang="ko-KR" dirty="0"/>
          </a:p>
          <a:p>
            <a:r>
              <a:rPr lang="en-US" altLang="ko-KR" dirty="0"/>
              <a:t>Compute the gradient of the score for class c,</a:t>
            </a:r>
          </a:p>
          <a:p>
            <a:endParaRPr lang="en-US" altLang="ko-KR" dirty="0"/>
          </a:p>
          <a:p>
            <a:r>
              <a:rPr lang="en-US" altLang="ko-KR" dirty="0"/>
              <a:t>Respect to feature maps       of a convolutional layer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Gradients flowing back are global-average pooling to obtain the neuron importance weights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540B64B-74DD-469A-9932-DAF8D68BAB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66" y="1219200"/>
            <a:ext cx="3069867" cy="36906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8542F99-3EA9-4E6B-A8F0-7902BC5A19A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0" y="3373480"/>
            <a:ext cx="7733032" cy="69302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C8B25C4-64A5-4047-AE9B-712251644D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2181814"/>
            <a:ext cx="4157862" cy="32853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AB92C08-6838-4FF3-A73B-ADF99F3EA78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37008"/>
            <a:ext cx="377600" cy="256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BEEBFD1-5ECF-441B-A1CD-F6941626179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33" y="4743062"/>
            <a:ext cx="354133" cy="3456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7C25224-AF01-45BA-8794-4C04C071E73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00" y="5379844"/>
            <a:ext cx="3178665" cy="962133"/>
          </a:xfrm>
          <a:prstGeom prst="rect">
            <a:avLst/>
          </a:prstGeom>
        </p:spPr>
      </p:pic>
      <p:sp>
        <p:nvSpPr>
          <p:cNvPr id="19" name="타원 18">
            <a:extLst>
              <a:ext uri="{FF2B5EF4-FFF2-40B4-BE49-F238E27FC236}">
                <a16:creationId xmlns:a16="http://schemas.microsoft.com/office/drawing/2014/main" id="{0FCD26D0-D9B3-4A69-AD9B-CDBC74D1084B}"/>
              </a:ext>
            </a:extLst>
          </p:cNvPr>
          <p:cNvSpPr/>
          <p:nvPr/>
        </p:nvSpPr>
        <p:spPr>
          <a:xfrm>
            <a:off x="3326074" y="5197045"/>
            <a:ext cx="1796265" cy="1214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D2E20400-7E75-4E89-A230-469EEB29B582}"/>
              </a:ext>
            </a:extLst>
          </p:cNvPr>
          <p:cNvSpPr/>
          <p:nvPr/>
        </p:nvSpPr>
        <p:spPr>
          <a:xfrm>
            <a:off x="4821626" y="5193603"/>
            <a:ext cx="1243152" cy="121468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68A73ADF-5829-49E3-A96D-11253373B0CB}"/>
              </a:ext>
            </a:extLst>
          </p:cNvPr>
          <p:cNvCxnSpPr>
            <a:cxnSpLocks/>
            <a:stCxn id="20" idx="6"/>
          </p:cNvCxnSpPr>
          <p:nvPr/>
        </p:nvCxnSpPr>
        <p:spPr>
          <a:xfrm flipV="1">
            <a:off x="6064778" y="5567796"/>
            <a:ext cx="219221" cy="233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>
            <a:extLst>
              <a:ext uri="{FF2B5EF4-FFF2-40B4-BE49-F238E27FC236}">
                <a16:creationId xmlns:a16="http://schemas.microsoft.com/office/drawing/2014/main" id="{B8DC3545-51C9-4EDC-9092-10D6C4AAF86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74" y="5240392"/>
            <a:ext cx="3006171" cy="27245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99E38C8-6865-4DC1-80D2-AD08DF59408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8" y="5150495"/>
            <a:ext cx="2949485" cy="272457"/>
          </a:xfrm>
          <a:prstGeom prst="rect">
            <a:avLst/>
          </a:prstGeom>
        </p:spPr>
      </p:pic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50F152FC-6833-4082-9445-4CDA3A49B335}"/>
              </a:ext>
            </a:extLst>
          </p:cNvPr>
          <p:cNvCxnSpPr/>
          <p:nvPr/>
        </p:nvCxnSpPr>
        <p:spPr>
          <a:xfrm flipH="1" flipV="1">
            <a:off x="3173673" y="5512849"/>
            <a:ext cx="152401" cy="288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779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A428D0-5E5B-4D14-9203-3B3EF6FB1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Grad-CAM(4/5)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68A05B0-8DCD-4C58-A878-02B0D0905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/>
              <a:t>Weighted</a:t>
            </a:r>
            <a:r>
              <a:rPr lang="ko-KR" altLang="en-US" dirty="0"/>
              <a:t> </a:t>
            </a:r>
            <a:r>
              <a:rPr lang="en-US" altLang="ko-KR" dirty="0"/>
              <a:t>combination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/>
              <a:t>forward</a:t>
            </a:r>
            <a:r>
              <a:rPr lang="ko-KR" altLang="en-US" dirty="0"/>
              <a:t> </a:t>
            </a:r>
            <a:r>
              <a:rPr lang="en-US" altLang="ko-KR" dirty="0"/>
              <a:t>activation</a:t>
            </a:r>
            <a:r>
              <a:rPr lang="ko-KR" altLang="en-US" dirty="0"/>
              <a:t> </a:t>
            </a:r>
            <a:r>
              <a:rPr lang="en-US" altLang="ko-KR" dirty="0"/>
              <a:t>maps</a:t>
            </a:r>
            <a:r>
              <a:rPr lang="ko-KR" altLang="en-US" dirty="0"/>
              <a:t> </a:t>
            </a:r>
            <a:r>
              <a:rPr lang="en-US" altLang="ko-KR" dirty="0"/>
              <a:t>and</a:t>
            </a:r>
            <a:r>
              <a:rPr lang="ko-KR" altLang="en-US" dirty="0"/>
              <a:t> </a:t>
            </a:r>
            <a:r>
              <a:rPr lang="en-US" altLang="ko-KR" dirty="0"/>
              <a:t>follow</a:t>
            </a:r>
            <a:r>
              <a:rPr lang="ko-KR" altLang="en-US" dirty="0"/>
              <a:t> </a:t>
            </a:r>
            <a:r>
              <a:rPr lang="en-US" altLang="ko-KR" dirty="0"/>
              <a:t>it</a:t>
            </a:r>
            <a:r>
              <a:rPr lang="ko-KR" altLang="en-US" dirty="0"/>
              <a:t> </a:t>
            </a:r>
            <a:r>
              <a:rPr lang="en-US" altLang="ko-KR" dirty="0"/>
              <a:t>by</a:t>
            </a:r>
            <a:r>
              <a:rPr lang="ko-KR" altLang="en-US" dirty="0"/>
              <a:t> </a:t>
            </a:r>
            <a:r>
              <a:rPr lang="en-US" altLang="ko-KR" dirty="0"/>
              <a:t>a</a:t>
            </a:r>
            <a:r>
              <a:rPr lang="ko-KR" altLang="en-US" dirty="0"/>
              <a:t> </a:t>
            </a:r>
            <a:r>
              <a:rPr lang="en-US" altLang="ko-KR" dirty="0" err="1"/>
              <a:t>ReLU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obtain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Result in coarse heat-map of the same size as the convolutional feature maps(14x14, last convolutional layers of VGG and </a:t>
            </a:r>
            <a:r>
              <a:rPr lang="en-US" altLang="ko-KR" dirty="0" err="1"/>
              <a:t>AlexNet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Why they use </a:t>
            </a:r>
            <a:r>
              <a:rPr lang="en-US" altLang="ko-KR" dirty="0" err="1"/>
              <a:t>ReLU</a:t>
            </a:r>
            <a:endParaRPr lang="en-US" altLang="ko-KR" dirty="0"/>
          </a:p>
          <a:p>
            <a:pPr lvl="1"/>
            <a:r>
              <a:rPr lang="en-US" altLang="ko-KR" dirty="0"/>
              <a:t>Only interested in the features that have a positive influence on the class of interest</a:t>
            </a:r>
          </a:p>
          <a:p>
            <a:pPr lvl="1"/>
            <a:r>
              <a:rPr lang="en-US" altLang="ko-KR" dirty="0"/>
              <a:t>Pixels whose intensity should be increased in order to increase </a:t>
            </a:r>
          </a:p>
          <a:p>
            <a:pPr lvl="1"/>
            <a:endParaRPr lang="en-US" altLang="ko-KR" dirty="0"/>
          </a:p>
          <a:p>
            <a:pPr lvl="1"/>
            <a:r>
              <a:rPr lang="en-US" altLang="ko-KR" b="1" dirty="0"/>
              <a:t>Negative</a:t>
            </a:r>
            <a:r>
              <a:rPr lang="en-US" altLang="ko-KR" dirty="0"/>
              <a:t> pixels are likely to </a:t>
            </a:r>
            <a:r>
              <a:rPr lang="en-US" altLang="ko-KR" b="1" dirty="0"/>
              <a:t>belong to other categories</a:t>
            </a:r>
            <a:r>
              <a:rPr lang="en-US" altLang="ko-KR" dirty="0"/>
              <a:t> in the image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64E4089-35BF-40D6-B324-F734B50BD1C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33" y="1524000"/>
            <a:ext cx="5237334" cy="1062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72994A9-C5C5-44D1-8656-550D50AA7FE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34000"/>
            <a:ext cx="2517331" cy="32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6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6908CF-E008-418D-841F-4ABD5E333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Grad-CAM(5/5)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0825BB-FC54-4DAD-8485-3293D5D24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Prediction Score for class c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Able to interchange the prediction score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20B4489-D00F-4C3E-AD6A-5930E9F139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99240"/>
            <a:ext cx="7109486" cy="141714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85EBC9E-F6E0-4CFB-85B4-6FEB2283E98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1075200" cy="29622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0D50175-708E-4BA3-90B5-49878EC11B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43" y="3737929"/>
            <a:ext cx="3353600" cy="12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82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0E7155-A75F-456F-AE2C-8D1F8547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638B168-112C-48EC-B5AB-EE59FD819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Without </a:t>
            </a:r>
            <a:r>
              <a:rPr lang="en-US" altLang="ko-KR" dirty="0" err="1"/>
              <a:t>ReLU</a:t>
            </a:r>
            <a:r>
              <a:rPr lang="en-US" altLang="ko-KR" dirty="0"/>
              <a:t>, localization maps sometimes highlight more than just the desired class and achieve lower localization performance.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2677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6CDCF5-AEC1-4909-AE0D-74D4FEE9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AlexNet</a:t>
            </a:r>
            <a:r>
              <a:rPr lang="en-US" altLang="ko-KR" dirty="0"/>
              <a:t> Architecture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FDC627-FF6A-4C91-B8FF-58B0AF451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ECF124E-DD13-4BAB-856E-18AA4BE0C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292"/>
            <a:ext cx="9144000" cy="452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40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12B1B0-C876-4156-A281-787F8657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VGG16 Architecture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A125BAF-AA36-421A-AAD6-323D134B7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FE08256-6974-4023-B8E4-6F46D33BF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797"/>
            <a:ext cx="9144000" cy="500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22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C46C1D-0568-4C0B-97DB-77042BF9A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GoogleNet</a:t>
            </a:r>
            <a:r>
              <a:rPr lang="en-US" altLang="ko-KR" dirty="0"/>
              <a:t>(1/2)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A01550-FB69-4C8E-B262-9D3EB0ABE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B3CDBC4-9303-4F9B-94B3-468A54E01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884"/>
            <a:ext cx="9144000" cy="46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3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2D3146-84A6-42A8-B411-25B05EEEA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GoogleNet</a:t>
            </a:r>
            <a:r>
              <a:rPr lang="en-US" altLang="ko-KR" dirty="0"/>
              <a:t>(2/2)</a:t>
            </a:r>
            <a:endParaRPr lang="ko-KR" altLang="en-US" dirty="0"/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45F02CF0-79E1-4DA0-A641-29F77425F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8" y="1218002"/>
            <a:ext cx="8977312" cy="443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4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EF7BBE-CAC5-4339-A301-E5404D188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Interaction with feature and attention mask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D3F3E4-4DFB-4685-8F43-9C0C61E91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87CDE50-5213-441F-8B53-B805268D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550"/>
            <a:ext cx="9144000" cy="45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9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ACA771-26D3-4F52-B141-32213B5E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Proposed work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4CC3A8-1DE9-4D9F-B665-D1B609D13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Convolutional neural network takes as input the properties(category, shape and position) of standalone objects</a:t>
            </a:r>
          </a:p>
          <a:p>
            <a:r>
              <a:rPr lang="en-US" altLang="ko-KR" dirty="0"/>
              <a:t>To predict an object-level scene layout</a:t>
            </a:r>
          </a:p>
          <a:p>
            <a:r>
              <a:rPr lang="en-US" altLang="ko-KR" dirty="0"/>
              <a:t>Semantics and structure of the scene context where the given objects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1027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3CEE9F-7BA8-489A-8CF7-8FE5DA85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Network Architecture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96DA221-5099-4199-914D-ADA2BBDD6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Stacking multiple attention modules</a:t>
            </a:r>
          </a:p>
          <a:p>
            <a:r>
              <a:rPr lang="en-US" altLang="ko-KR" dirty="0"/>
              <a:t>Two parts in attention module</a:t>
            </a:r>
          </a:p>
          <a:p>
            <a:pPr lvl="1"/>
            <a:r>
              <a:rPr lang="en-US" altLang="ko-KR" dirty="0"/>
              <a:t>Trunk branch, T(x)</a:t>
            </a:r>
          </a:p>
          <a:p>
            <a:pPr lvl="1"/>
            <a:r>
              <a:rPr lang="en-US" altLang="ko-KR" dirty="0"/>
              <a:t>Mask branch, M(x)</a:t>
            </a:r>
          </a:p>
          <a:p>
            <a:r>
              <a:rPr lang="en-US" altLang="ko-KR" dirty="0"/>
              <a:t>Attention module</a:t>
            </a:r>
          </a:p>
          <a:p>
            <a:endParaRPr lang="en-US" altLang="ko-KR" dirty="0"/>
          </a:p>
          <a:p>
            <a:pPr lvl="1"/>
            <a:r>
              <a:rPr lang="en-US" altLang="ko-KR" dirty="0"/>
              <a:t>i: all spatial position, c: channel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C1B4942-58C6-4AE3-B6A6-ABA2287B6A8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00400"/>
            <a:ext cx="4023467" cy="3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10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2D631D-72DF-4A58-B738-1062F984D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Process of Soft</a:t>
            </a:r>
            <a:r>
              <a:rPr lang="ko-KR" altLang="en-US" dirty="0"/>
              <a:t> </a:t>
            </a:r>
            <a:r>
              <a:rPr lang="en-US" altLang="ko-KR" dirty="0"/>
              <a:t>Mask(Attention) &amp; Trunk</a:t>
            </a:r>
            <a:r>
              <a:rPr lang="ko-KR" altLang="en-US" dirty="0"/>
              <a:t> </a:t>
            </a:r>
            <a:r>
              <a:rPr lang="en-US" altLang="ko-KR" dirty="0"/>
              <a:t>Branch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D3DD08-53B7-4CD3-8F37-1451241FF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Trunk: keep convolution same size with input</a:t>
            </a:r>
          </a:p>
          <a:p>
            <a:r>
              <a:rPr lang="en-US" altLang="ko-KR" dirty="0"/>
              <a:t>Soft mask: generate mask information in top-down and bottom-up process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C23E3E3-0CF9-42CF-85E5-6569ED837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63" y="2179850"/>
            <a:ext cx="61436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92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DDC851-6C95-4151-8078-7888F51C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Proposed Architecture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8A9AAD2-43CD-4334-98DE-26F9D2498E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0619"/>
          <a:stretch/>
        </p:blipFill>
        <p:spPr>
          <a:xfrm>
            <a:off x="0" y="1069916"/>
            <a:ext cx="9144000" cy="327348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F967D0D-D918-4B07-940C-F6E4E19C93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442692"/>
            <a:ext cx="7814061" cy="17549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F033DE7-DEEC-4E10-BF8C-11C764CCB39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903354"/>
            <a:ext cx="4191910" cy="14039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C90910F-9B1A-46AE-8723-AD0CDCC978B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0"/>
            <a:ext cx="7179951" cy="17549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C2ABF3D-7005-4122-A2B8-4B047EDE4AE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5628821"/>
            <a:ext cx="2516114" cy="26148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2A083DF-F19D-431A-B99B-EE99C619CDD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6042766"/>
            <a:ext cx="6676114" cy="2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13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676F0D13-B633-40CA-8328-702F5B136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4" y="625653"/>
            <a:ext cx="8976645" cy="5622747"/>
          </a:xfrm>
        </p:spPr>
        <p:txBody>
          <a:bodyPr/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 </a:t>
            </a:r>
          </a:p>
          <a:p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5DDC851-6C95-4151-8078-7888F51C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Soft Mask Branch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8A9AAD2-43CD-4334-98DE-26F9D2498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3" t="31752" r="38334" b="32369"/>
          <a:stretch/>
        </p:blipFill>
        <p:spPr>
          <a:xfrm>
            <a:off x="914400" y="690388"/>
            <a:ext cx="7551923" cy="27502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46A5788-7069-4485-B419-7C2F2C111A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83391"/>
            <a:ext cx="6195200" cy="27428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14E66E0-264E-481F-8F66-DE9221ECF6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51238"/>
            <a:ext cx="7052801" cy="2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07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F24CDC-4850-4CC8-A52B-84B50600E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0706"/>
          </a:xfrm>
        </p:spPr>
        <p:txBody>
          <a:bodyPr/>
          <a:lstStyle/>
          <a:p>
            <a:r>
              <a:rPr lang="en-US" altLang="ko-KR" dirty="0"/>
              <a:t>Detail of Soft Mask &amp; Trunk Branch(stage1)  </a:t>
            </a:r>
            <a:endParaRPr lang="ko-KR" altLang="en-US" dirty="0"/>
          </a:p>
        </p:txBody>
      </p:sp>
      <p:pic>
        <p:nvPicPr>
          <p:cNvPr id="11" name="내용 개체 틀 10">
            <a:extLst>
              <a:ext uri="{FF2B5EF4-FFF2-40B4-BE49-F238E27FC236}">
                <a16:creationId xmlns:a16="http://schemas.microsoft.com/office/drawing/2014/main" id="{6B37D3EE-CEC7-4973-B075-BE3430354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8" y="625475"/>
            <a:ext cx="8741651" cy="5622925"/>
          </a:xfrm>
        </p:spPr>
      </p:pic>
    </p:spTree>
    <p:extLst>
      <p:ext uri="{BB962C8B-B14F-4D97-AF65-F5344CB8AC3E}">
        <p14:creationId xmlns:p14="http://schemas.microsoft.com/office/powerpoint/2010/main" val="1327598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3E5BB6-4286-4E57-825A-7A8F2C51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Downsampling</a:t>
            </a:r>
            <a:r>
              <a:rPr lang="en-US" altLang="ko-KR" dirty="0"/>
              <a:t>(1/2)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D0D52FA-8C35-4BDB-94D4-9FF06F010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3746500" cy="3574467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C6FA436-854F-4939-8353-58B017E7D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52" y="1371600"/>
            <a:ext cx="5208187" cy="185462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EFAF4B4-96DF-4E11-B77C-F88045059D1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03" y="3266863"/>
            <a:ext cx="2066284" cy="21394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B7DB8FC-80EE-4412-B626-670021EE93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70" y="3516045"/>
            <a:ext cx="5131969" cy="18546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7085DAF-9030-404C-AB63-E0C9FBD298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03" y="5393928"/>
            <a:ext cx="1918170" cy="21759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C5B5730-DD4F-4108-958A-03551753793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439282"/>
            <a:ext cx="981943" cy="2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53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3E5BB6-4286-4E57-825A-7A8F2C51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Downsampling</a:t>
            </a:r>
            <a:r>
              <a:rPr lang="en-US" altLang="ko-KR" dirty="0"/>
              <a:t>(2/2)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D0D52FA-8C35-4BDB-94D4-9FF06F010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3746500" cy="3574467"/>
          </a:xfr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CF142D3-A6D5-457B-B042-C1A211E1966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42" y="2286000"/>
            <a:ext cx="1918170" cy="21759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7C2EAAE-0D7D-46FD-965E-59302668A5E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99" y="4369213"/>
            <a:ext cx="1923656" cy="21394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4325F42-6689-44F5-A12E-27E6E3B638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381000"/>
            <a:ext cx="5131969" cy="185462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C3BCD58-57D3-491D-AA53-19FB18BB0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51" y="2514600"/>
            <a:ext cx="5131969" cy="185462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4D7421-31BD-4F63-8142-C9E4DDD98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68" y="4648200"/>
            <a:ext cx="5055752" cy="185462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8634FB3-F274-4403-BE74-4FD5561158B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439282"/>
            <a:ext cx="981943" cy="2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65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3E5BB6-4286-4E57-825A-7A8F2C51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Upsampling</a:t>
            </a:r>
            <a:r>
              <a:rPr lang="en-US" altLang="ko-KR" dirty="0"/>
              <a:t>(1/2)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D0D52FA-8C35-4BDB-94D4-9FF06F010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3746500" cy="3574467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6C52198-9D51-43A9-BDED-D8A62DA94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570706"/>
            <a:ext cx="5131969" cy="185462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6851E28-DD53-4C95-B5EF-19AE2571B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2612521"/>
            <a:ext cx="5131969" cy="185462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3407FC6-9EFE-468B-AE4F-C36CBD4D3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4654338"/>
            <a:ext cx="5131969" cy="185462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D8B8139-266A-4A84-9855-F82F9F749B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43" y="2362201"/>
            <a:ext cx="1645713" cy="26879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A4F1152-C707-4AD0-9DCB-2B46082D809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99" y="4369214"/>
            <a:ext cx="1640228" cy="26879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B42CD06-6447-4CB0-806A-7BD72F7FE3C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439282"/>
            <a:ext cx="981943" cy="2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3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3E5BB6-4286-4E57-825A-7A8F2C51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Upsampling</a:t>
            </a:r>
            <a:r>
              <a:rPr lang="en-US" altLang="ko-KR" dirty="0"/>
              <a:t>(2/2)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D0D52FA-8C35-4BDB-94D4-9FF06F010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3746500" cy="3574467"/>
          </a:xfr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DF8439D-ACF0-4C5E-974B-8C8E4CFB01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43" y="3196202"/>
            <a:ext cx="1790170" cy="26879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8E3F575-453D-426F-8BF6-78B92A0AFC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98" y="5598602"/>
            <a:ext cx="1797485" cy="26879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D109DF2-D617-4338-B04F-DE1A5BA83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90" y="1237752"/>
            <a:ext cx="5208187" cy="185462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690F5AD-3C04-41EF-A762-A05A26030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3539601"/>
            <a:ext cx="5208187" cy="185462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1690BBB-9C9D-4E61-A86E-8A22E6B385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439282"/>
            <a:ext cx="981943" cy="2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16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759C5C-D5CF-4D15-BBCD-2A52B1CA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Cross entropy cost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81714C-45BA-40D5-8D62-59E887470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Between the probability distributions p and q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D2AACC6-79D3-4A65-84E2-AB1BF89532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0635"/>
            <a:ext cx="4834743" cy="64914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494780B-621D-41F5-BF49-CB45A4C200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95549"/>
            <a:ext cx="2362514" cy="25965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B665BF6-16BE-4FF4-85C2-36AFEC7D8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6671" y="2549092"/>
            <a:ext cx="2540662" cy="28200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5DCA28-EC1C-44E6-8AB6-F55466A5998F}"/>
              </a:ext>
            </a:extLst>
          </p:cNvPr>
          <p:cNvSpPr txBox="1"/>
          <p:nvPr/>
        </p:nvSpPr>
        <p:spPr>
          <a:xfrm>
            <a:off x="35496" y="5921414"/>
            <a:ext cx="910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Source: https://www.desmos.com/calculator/auubsajefh</a:t>
            </a:r>
            <a:endParaRPr lang="ko-KR" alt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48FA62-E8C6-49A8-942D-12CE5A4E6908}"/>
              </a:ext>
            </a:extLst>
          </p:cNvPr>
          <p:cNvSpPr txBox="1"/>
          <p:nvPr/>
        </p:nvSpPr>
        <p:spPr>
          <a:xfrm>
            <a:off x="6353944" y="544778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-log(x) graph</a:t>
            </a:r>
            <a:endParaRPr lang="ko-KR" altLang="en-US" dirty="0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128D5079-9CE0-4577-8666-3E68BD706F8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4" y="2768451"/>
            <a:ext cx="5235197" cy="7296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6CB9D99-19CA-4F06-AE59-57EABD2A232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" y="3602349"/>
            <a:ext cx="5818513" cy="72960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3932BFE-3433-47EE-A40B-850ACCA325E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9" y="4499600"/>
            <a:ext cx="5816684" cy="7296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D5C6C2D-D6B5-4117-98C3-23D3839C1E82}"/>
              </a:ext>
            </a:extLst>
          </p:cNvPr>
          <p:cNvSpPr txBox="1"/>
          <p:nvPr/>
        </p:nvSpPr>
        <p:spPr>
          <a:xfrm>
            <a:off x="467544" y="23488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Example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2861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6616F0-D491-4260-834D-895640864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Overview of network architecture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BF633C5-785B-4856-A8B4-A1678E56A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8961"/>
            <a:ext cx="9144000" cy="296007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30A9A36-5F19-4A34-85CE-D4F4EED5084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8" y="2048609"/>
            <a:ext cx="1479314" cy="213943"/>
          </a:xfrm>
          <a:prstGeom prst="rect">
            <a:avLst/>
          </a:prstGeom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BC19A6D7-3DC3-4C27-B147-A47B7326976B}"/>
              </a:ext>
            </a:extLst>
          </p:cNvPr>
          <p:cNvCxnSpPr>
            <a:cxnSpLocks/>
          </p:cNvCxnSpPr>
          <p:nvPr/>
        </p:nvCxnSpPr>
        <p:spPr>
          <a:xfrm flipH="1" flipV="1">
            <a:off x="1220806" y="2362200"/>
            <a:ext cx="836594" cy="12786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869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759C5C-D5CF-4D15-BBCD-2A52B1CA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Cross entropy cost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81714C-45BA-40D5-8D62-59E887470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dirty="0"/>
              <a:t>Small cost is the optimal point to the system</a:t>
            </a:r>
          </a:p>
          <a:p>
            <a:r>
              <a:rPr lang="en-US" altLang="ko-KR" dirty="0"/>
              <a:t>Prediction score is denoted by cross entropy	</a:t>
            </a:r>
            <a:br>
              <a:rPr lang="en-US" altLang="ko-KR" dirty="0"/>
            </a:br>
            <a:r>
              <a:rPr lang="en-US" altLang="ko-KR" dirty="0"/>
              <a:t>wrong prediction -&gt; high cost, right prediction -&gt; lower cost </a:t>
            </a:r>
          </a:p>
          <a:p>
            <a:r>
              <a:rPr lang="en-US" altLang="ko-KR" dirty="0"/>
              <a:t>Goal of loss function that computes minimum cost for finding the point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D2AACC6-79D3-4A65-84E2-AB1BF89532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4834743" cy="64914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494780B-621D-41F5-BF49-CB45A4C200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73634"/>
            <a:ext cx="2362514" cy="25965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17F0C58-6550-4227-9950-248AA7B32C1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2" y="1664617"/>
            <a:ext cx="2521599" cy="7296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F7F8BD4-8BAA-44E9-BC51-143CA05205E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9" y="2515323"/>
            <a:ext cx="8031082" cy="7296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F9AC931-DBF2-4718-A827-D0DFF19A28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9" y="3387867"/>
            <a:ext cx="8480911" cy="7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42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r>
              <a:rPr lang="en-US" altLang="ko-KR" dirty="0"/>
              <a:t> &amp; </a:t>
            </a:r>
            <a:r>
              <a:rPr lang="en-US" altLang="ko-KR" dirty="0" err="1"/>
              <a:t>RoIAlign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dirty="0" err="1"/>
              <a:t>RoIPool</a:t>
            </a:r>
            <a:r>
              <a:rPr lang="en-US" altLang="ko-KR" dirty="0"/>
              <a:t>: quantized bins + pooling</a:t>
            </a:r>
          </a:p>
          <a:p>
            <a:r>
              <a:rPr lang="en-US" altLang="ko-KR" dirty="0" err="1"/>
              <a:t>RoIAlign</a:t>
            </a:r>
            <a:r>
              <a:rPr lang="en-US" altLang="ko-KR" dirty="0"/>
              <a:t>: continuous + bilinear interpolation + pooling</a:t>
            </a:r>
            <a:br>
              <a:rPr lang="en-US" altLang="ko-KR" dirty="0"/>
            </a:br>
            <a:r>
              <a:rPr lang="en-US" altLang="ko-KR" dirty="0"/>
              <a:t>                 -&gt; better preserved spatial correspondence </a:t>
            </a: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303EAB53-F1C4-4C46-9427-04F55B2C1245}"/>
              </a:ext>
            </a:extLst>
          </p:cNvPr>
          <p:cNvGraphicFramePr>
            <a:graphicFrameLocks noGrp="1"/>
          </p:cNvGraphicFramePr>
          <p:nvPr/>
        </p:nvGraphicFramePr>
        <p:xfrm>
          <a:off x="1679339" y="1262880"/>
          <a:ext cx="3048000" cy="31121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314879299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4775713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77983167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806819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11720718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66585217"/>
                    </a:ext>
                  </a:extLst>
                </a:gridCol>
              </a:tblGrid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5078844"/>
                  </a:ext>
                </a:extLst>
              </a:tr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05883652"/>
                  </a:ext>
                </a:extLst>
              </a:tr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241486"/>
                  </a:ext>
                </a:extLst>
              </a:tr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5100211"/>
                  </a:ext>
                </a:extLst>
              </a:tr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30589028"/>
                  </a:ext>
                </a:extLst>
              </a:tr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28167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445F960E-F497-4221-A45A-B2A323B383B3}"/>
              </a:ext>
            </a:extLst>
          </p:cNvPr>
          <p:cNvGraphicFramePr>
            <a:graphicFrameLocks noGrp="1"/>
          </p:cNvGraphicFramePr>
          <p:nvPr/>
        </p:nvGraphicFramePr>
        <p:xfrm>
          <a:off x="5698937" y="2134864"/>
          <a:ext cx="1536849" cy="13681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2283">
                  <a:extLst>
                    <a:ext uri="{9D8B030D-6E8A-4147-A177-3AD203B41FA5}">
                      <a16:colId xmlns:a16="http://schemas.microsoft.com/office/drawing/2014/main" val="3600047656"/>
                    </a:ext>
                  </a:extLst>
                </a:gridCol>
                <a:gridCol w="512283">
                  <a:extLst>
                    <a:ext uri="{9D8B030D-6E8A-4147-A177-3AD203B41FA5}">
                      <a16:colId xmlns:a16="http://schemas.microsoft.com/office/drawing/2014/main" val="1899504505"/>
                    </a:ext>
                  </a:extLst>
                </a:gridCol>
                <a:gridCol w="512283">
                  <a:extLst>
                    <a:ext uri="{9D8B030D-6E8A-4147-A177-3AD203B41FA5}">
                      <a16:colId xmlns:a16="http://schemas.microsoft.com/office/drawing/2014/main" val="3172228959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extLst>
                  <a:ext uri="{0D108BD9-81ED-4DB2-BD59-A6C34878D82A}">
                    <a16:rowId xmlns:a16="http://schemas.microsoft.com/office/drawing/2014/main" val="3150385049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extLst>
                  <a:ext uri="{0D108BD9-81ED-4DB2-BD59-A6C34878D82A}">
                    <a16:rowId xmlns:a16="http://schemas.microsoft.com/office/drawing/2014/main" val="1245220738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8891" marR="68891" marT="34445" marB="34445"/>
                </a:tc>
                <a:extLst>
                  <a:ext uri="{0D108BD9-81ED-4DB2-BD59-A6C34878D82A}">
                    <a16:rowId xmlns:a16="http://schemas.microsoft.com/office/drawing/2014/main" val="4259728255"/>
                  </a:ext>
                </a:extLst>
              </a:tr>
            </a:tbl>
          </a:graphicData>
        </a:graphic>
      </p:graphicFrame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85B4EFCA-A762-4385-933A-1152B90F5EED}"/>
              </a:ext>
            </a:extLst>
          </p:cNvPr>
          <p:cNvCxnSpPr/>
          <p:nvPr/>
        </p:nvCxnSpPr>
        <p:spPr>
          <a:xfrm>
            <a:off x="4199619" y="1766936"/>
            <a:ext cx="1512168" cy="36004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4BDA9C39-6DDA-41C9-A6FC-BBC3F6CC8271}"/>
              </a:ext>
            </a:extLst>
          </p:cNvPr>
          <p:cNvCxnSpPr/>
          <p:nvPr/>
        </p:nvCxnSpPr>
        <p:spPr>
          <a:xfrm flipV="1">
            <a:off x="4199619" y="3503017"/>
            <a:ext cx="1499318" cy="35215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749814-F7E7-41DC-879A-230E3110B9BF}"/>
              </a:ext>
            </a:extLst>
          </p:cNvPr>
          <p:cNvSpPr txBox="1"/>
          <p:nvPr/>
        </p:nvSpPr>
        <p:spPr>
          <a:xfrm>
            <a:off x="2907865" y="2584164"/>
            <a:ext cx="1536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/>
              <a:t>RoI</a:t>
            </a:r>
            <a:endParaRPr lang="ko-KR" alt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9E789-8F89-4EFE-9DBC-EBD7AA777BB7}"/>
              </a:ext>
            </a:extLst>
          </p:cNvPr>
          <p:cNvSpPr txBox="1"/>
          <p:nvPr/>
        </p:nvSpPr>
        <p:spPr>
          <a:xfrm>
            <a:off x="5339406" y="1508541"/>
            <a:ext cx="261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/>
              <a:t>RoI</a:t>
            </a:r>
            <a:r>
              <a:rPr lang="en-US" altLang="ko-KR" sz="2400" b="1" dirty="0"/>
              <a:t> feature map</a:t>
            </a:r>
            <a:endParaRPr lang="ko-KR" alt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6FB7B0-753E-45DF-9D46-E5C7209F9490}"/>
              </a:ext>
            </a:extLst>
          </p:cNvPr>
          <p:cNvSpPr txBox="1"/>
          <p:nvPr/>
        </p:nvSpPr>
        <p:spPr>
          <a:xfrm>
            <a:off x="1895363" y="764704"/>
            <a:ext cx="295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Whole feature map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9425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r>
              <a:rPr lang="en-US" altLang="ko-KR" dirty="0"/>
              <a:t>: quantized bins + pooling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C8DE2F-2C7A-4068-89EA-CFC7B0BE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52736"/>
            <a:ext cx="4464496" cy="4471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E1A8D-E81B-4715-901D-8D6CF446874A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45BDA-0EAE-4C83-AF1E-8D2EBD5C79AC}"/>
              </a:ext>
            </a:extLst>
          </p:cNvPr>
          <p:cNvSpPr txBox="1"/>
          <p:nvPr/>
        </p:nvSpPr>
        <p:spPr>
          <a:xfrm>
            <a:off x="3634364" y="560985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a) Input activation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5343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r>
              <a:rPr lang="en-US" altLang="ko-KR" dirty="0"/>
              <a:t>: quantized bins + pooling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C8DE2F-2C7A-4068-89EA-CFC7B0BE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52736"/>
            <a:ext cx="4464496" cy="4471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845BDA-0EAE-4C83-AF1E-8D2EBD5C79AC}"/>
              </a:ext>
            </a:extLst>
          </p:cNvPr>
          <p:cNvSpPr txBox="1"/>
          <p:nvPr/>
        </p:nvSpPr>
        <p:spPr>
          <a:xfrm>
            <a:off x="2785126" y="5614727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Region projection and pooling sections</a:t>
            </a:r>
            <a:endParaRPr lang="ko-KR" altLang="en-US" dirty="0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5FCE438-DB2D-4C8C-9F88-82E4056C691A}"/>
              </a:ext>
            </a:extLst>
          </p:cNvPr>
          <p:cNvCxnSpPr/>
          <p:nvPr/>
        </p:nvCxnSpPr>
        <p:spPr>
          <a:xfrm>
            <a:off x="2339752" y="2717233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7C46DB3-1201-447D-BE85-4F9A357D4EB9}"/>
              </a:ext>
            </a:extLst>
          </p:cNvPr>
          <p:cNvCxnSpPr/>
          <p:nvPr/>
        </p:nvCxnSpPr>
        <p:spPr>
          <a:xfrm>
            <a:off x="6228184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D8DFA1E-1AEC-48CA-8EC5-D178308182A0}"/>
              </a:ext>
            </a:extLst>
          </p:cNvPr>
          <p:cNvCxnSpPr/>
          <p:nvPr/>
        </p:nvCxnSpPr>
        <p:spPr>
          <a:xfrm>
            <a:off x="2339752" y="5524587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FFD443C0-19C1-417D-8803-CA324EE606FB}"/>
              </a:ext>
            </a:extLst>
          </p:cNvPr>
          <p:cNvCxnSpPr/>
          <p:nvPr/>
        </p:nvCxnSpPr>
        <p:spPr>
          <a:xfrm>
            <a:off x="233975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ABAAD296-70ED-4073-BCB6-5C774C6DB63F}"/>
              </a:ext>
            </a:extLst>
          </p:cNvPr>
          <p:cNvCxnSpPr/>
          <p:nvPr/>
        </p:nvCxnSpPr>
        <p:spPr>
          <a:xfrm>
            <a:off x="2339752" y="3861048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8CB1E72D-DF2D-4146-8468-04C08536CDBE}"/>
              </a:ext>
            </a:extLst>
          </p:cNvPr>
          <p:cNvCxnSpPr/>
          <p:nvPr/>
        </p:nvCxnSpPr>
        <p:spPr>
          <a:xfrm>
            <a:off x="3995936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1137C1B-418C-422E-AE9C-5DD3EAF6837D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92677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r>
              <a:rPr lang="en-US" altLang="ko-KR" dirty="0"/>
              <a:t>: quantized bins + pooling -&gt; 2x2 max pooling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C8DE2F-2C7A-4068-89EA-CFC7B0BE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4464496" cy="4471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845BDA-0EAE-4C83-AF1E-8D2EBD5C79AC}"/>
              </a:ext>
            </a:extLst>
          </p:cNvPr>
          <p:cNvSpPr txBox="1"/>
          <p:nvPr/>
        </p:nvSpPr>
        <p:spPr>
          <a:xfrm>
            <a:off x="840910" y="5614727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Region projection and pooling sections</a:t>
            </a:r>
            <a:endParaRPr lang="ko-KR" altLang="en-US" dirty="0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5FCE438-DB2D-4C8C-9F88-82E4056C691A}"/>
              </a:ext>
            </a:extLst>
          </p:cNvPr>
          <p:cNvCxnSpPr/>
          <p:nvPr/>
        </p:nvCxnSpPr>
        <p:spPr>
          <a:xfrm>
            <a:off x="395536" y="2717233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7C46DB3-1201-447D-BE85-4F9A357D4EB9}"/>
              </a:ext>
            </a:extLst>
          </p:cNvPr>
          <p:cNvCxnSpPr/>
          <p:nvPr/>
        </p:nvCxnSpPr>
        <p:spPr>
          <a:xfrm>
            <a:off x="4283968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D8DFA1E-1AEC-48CA-8EC5-D178308182A0}"/>
              </a:ext>
            </a:extLst>
          </p:cNvPr>
          <p:cNvCxnSpPr/>
          <p:nvPr/>
        </p:nvCxnSpPr>
        <p:spPr>
          <a:xfrm>
            <a:off x="395536" y="5524587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FFD443C0-19C1-417D-8803-CA324EE606FB}"/>
              </a:ext>
            </a:extLst>
          </p:cNvPr>
          <p:cNvCxnSpPr/>
          <p:nvPr/>
        </p:nvCxnSpPr>
        <p:spPr>
          <a:xfrm>
            <a:off x="395536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ABAAD296-70ED-4073-BCB6-5C774C6DB63F}"/>
              </a:ext>
            </a:extLst>
          </p:cNvPr>
          <p:cNvCxnSpPr/>
          <p:nvPr/>
        </p:nvCxnSpPr>
        <p:spPr>
          <a:xfrm>
            <a:off x="395536" y="3861048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8CB1E72D-DF2D-4146-8468-04C08536CDBE}"/>
              </a:ext>
            </a:extLst>
          </p:cNvPr>
          <p:cNvCxnSpPr/>
          <p:nvPr/>
        </p:nvCxnSpPr>
        <p:spPr>
          <a:xfrm>
            <a:off x="2051720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827D8EE2-5FD6-41A4-9EE8-C98A9F719A82}"/>
              </a:ext>
            </a:extLst>
          </p:cNvPr>
          <p:cNvGraphicFramePr>
            <a:graphicFrameLocks noGrp="1"/>
          </p:cNvGraphicFramePr>
          <p:nvPr/>
        </p:nvGraphicFramePr>
        <p:xfrm>
          <a:off x="6156691" y="2441893"/>
          <a:ext cx="1823860" cy="181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1930">
                  <a:extLst>
                    <a:ext uri="{9D8B030D-6E8A-4147-A177-3AD203B41FA5}">
                      <a16:colId xmlns:a16="http://schemas.microsoft.com/office/drawing/2014/main" val="2558268764"/>
                    </a:ext>
                  </a:extLst>
                </a:gridCol>
                <a:gridCol w="911930">
                  <a:extLst>
                    <a:ext uri="{9D8B030D-6E8A-4147-A177-3AD203B41FA5}">
                      <a16:colId xmlns:a16="http://schemas.microsoft.com/office/drawing/2014/main" val="1921928566"/>
                    </a:ext>
                  </a:extLst>
                </a:gridCol>
              </a:tblGrid>
              <a:tr h="90796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0.85</a:t>
                      </a:r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A9DA3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0.84</a:t>
                      </a:r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A3D9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257692"/>
                  </a:ext>
                </a:extLst>
              </a:tr>
              <a:tr h="90796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0.97</a:t>
                      </a:r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F0E41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0.96</a:t>
                      </a:r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E6E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722177"/>
                  </a:ext>
                </a:extLst>
              </a:tr>
            </a:tbl>
          </a:graphicData>
        </a:graphic>
      </p:graphicFrame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178C4AC-5275-4E1A-9022-59B52C00F7BD}"/>
              </a:ext>
            </a:extLst>
          </p:cNvPr>
          <p:cNvCxnSpPr/>
          <p:nvPr/>
        </p:nvCxnSpPr>
        <p:spPr>
          <a:xfrm flipV="1">
            <a:off x="4283968" y="2441893"/>
            <a:ext cx="1872208" cy="27534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3E4EA3F7-3AC4-48ED-BAAC-A41552993E87}"/>
              </a:ext>
            </a:extLst>
          </p:cNvPr>
          <p:cNvCxnSpPr/>
          <p:nvPr/>
        </p:nvCxnSpPr>
        <p:spPr>
          <a:xfrm flipV="1">
            <a:off x="4247964" y="4257829"/>
            <a:ext cx="1908727" cy="124766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E89A35E-E38C-4F69-939C-AF8328B57C1D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18556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r>
              <a:rPr lang="en-US" altLang="ko-KR" dirty="0"/>
              <a:t>: continuous + bilinear interpolation + max pooling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0D70759-E997-4037-8E24-5980C14F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52736"/>
            <a:ext cx="4464496" cy="4471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BC0C3-C2F2-40AF-A3A1-F90853D70CA7}"/>
              </a:ext>
            </a:extLst>
          </p:cNvPr>
          <p:cNvSpPr txBox="1"/>
          <p:nvPr/>
        </p:nvSpPr>
        <p:spPr>
          <a:xfrm>
            <a:off x="2785126" y="5614727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Region projection and pooling sections</a:t>
            </a:r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80B89AA-5F52-4750-A7A1-DDC128A8E175}"/>
              </a:ext>
            </a:extLst>
          </p:cNvPr>
          <p:cNvCxnSpPr/>
          <p:nvPr/>
        </p:nvCxnSpPr>
        <p:spPr>
          <a:xfrm>
            <a:off x="2339752" y="2717233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59A5604-48C6-4DC2-B37B-CA20270B6F29}"/>
              </a:ext>
            </a:extLst>
          </p:cNvPr>
          <p:cNvCxnSpPr/>
          <p:nvPr/>
        </p:nvCxnSpPr>
        <p:spPr>
          <a:xfrm>
            <a:off x="6228184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3753883-5300-4DA4-93BD-B2FBCE1770DA}"/>
              </a:ext>
            </a:extLst>
          </p:cNvPr>
          <p:cNvCxnSpPr/>
          <p:nvPr/>
        </p:nvCxnSpPr>
        <p:spPr>
          <a:xfrm>
            <a:off x="2339752" y="5524587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B311E03-E782-4A77-B110-8F14B47CB7EB}"/>
              </a:ext>
            </a:extLst>
          </p:cNvPr>
          <p:cNvCxnSpPr/>
          <p:nvPr/>
        </p:nvCxnSpPr>
        <p:spPr>
          <a:xfrm>
            <a:off x="233975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31FDB5F-1849-4E27-85F9-B55202C773DA}"/>
              </a:ext>
            </a:extLst>
          </p:cNvPr>
          <p:cNvCxnSpPr/>
          <p:nvPr/>
        </p:nvCxnSpPr>
        <p:spPr>
          <a:xfrm>
            <a:off x="2339752" y="4124141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897069-7E9A-42D1-B61A-F44094AA3E75}"/>
              </a:ext>
            </a:extLst>
          </p:cNvPr>
          <p:cNvCxnSpPr/>
          <p:nvPr/>
        </p:nvCxnSpPr>
        <p:spPr>
          <a:xfrm>
            <a:off x="4270256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F80FA0-E1EA-4393-BD07-599710D63583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12343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r>
              <a:rPr lang="en-US" altLang="ko-KR" dirty="0"/>
              <a:t>: continuous + bilinear interpolation + max pooling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0D70759-E997-4037-8E24-5980C14F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52736"/>
            <a:ext cx="4464496" cy="4471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BC0C3-C2F2-40AF-A3A1-F90853D70CA7}"/>
              </a:ext>
            </a:extLst>
          </p:cNvPr>
          <p:cNvSpPr txBox="1"/>
          <p:nvPr/>
        </p:nvSpPr>
        <p:spPr>
          <a:xfrm>
            <a:off x="3599626" y="5614582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Sampling locations</a:t>
            </a:r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80B89AA-5F52-4750-A7A1-DDC128A8E175}"/>
              </a:ext>
            </a:extLst>
          </p:cNvPr>
          <p:cNvCxnSpPr/>
          <p:nvPr/>
        </p:nvCxnSpPr>
        <p:spPr>
          <a:xfrm>
            <a:off x="2339752" y="2717233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59A5604-48C6-4DC2-B37B-CA20270B6F29}"/>
              </a:ext>
            </a:extLst>
          </p:cNvPr>
          <p:cNvCxnSpPr/>
          <p:nvPr/>
        </p:nvCxnSpPr>
        <p:spPr>
          <a:xfrm>
            <a:off x="6228184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3753883-5300-4DA4-93BD-B2FBCE1770DA}"/>
              </a:ext>
            </a:extLst>
          </p:cNvPr>
          <p:cNvCxnSpPr/>
          <p:nvPr/>
        </p:nvCxnSpPr>
        <p:spPr>
          <a:xfrm>
            <a:off x="2339752" y="5524587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B311E03-E782-4A77-B110-8F14B47CB7EB}"/>
              </a:ext>
            </a:extLst>
          </p:cNvPr>
          <p:cNvCxnSpPr/>
          <p:nvPr/>
        </p:nvCxnSpPr>
        <p:spPr>
          <a:xfrm>
            <a:off x="233975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31FDB5F-1849-4E27-85F9-B55202C773DA}"/>
              </a:ext>
            </a:extLst>
          </p:cNvPr>
          <p:cNvCxnSpPr/>
          <p:nvPr/>
        </p:nvCxnSpPr>
        <p:spPr>
          <a:xfrm>
            <a:off x="2339752" y="4124141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897069-7E9A-42D1-B61A-F44094AA3E75}"/>
              </a:ext>
            </a:extLst>
          </p:cNvPr>
          <p:cNvCxnSpPr/>
          <p:nvPr/>
        </p:nvCxnSpPr>
        <p:spPr>
          <a:xfrm>
            <a:off x="4270256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7CC69F32-542D-4251-92D9-138F656E702E}"/>
              </a:ext>
            </a:extLst>
          </p:cNvPr>
          <p:cNvCxnSpPr/>
          <p:nvPr/>
        </p:nvCxnSpPr>
        <p:spPr>
          <a:xfrm>
            <a:off x="2339752" y="4797152"/>
            <a:ext cx="38884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A79145DE-1FAE-45C9-AE1E-E77942C80408}"/>
              </a:ext>
            </a:extLst>
          </p:cNvPr>
          <p:cNvCxnSpPr/>
          <p:nvPr/>
        </p:nvCxnSpPr>
        <p:spPr>
          <a:xfrm>
            <a:off x="2326040" y="3429000"/>
            <a:ext cx="38884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CA0B9D0-834A-4E5F-B2C7-19685ABAD239}"/>
              </a:ext>
            </a:extLst>
          </p:cNvPr>
          <p:cNvCxnSpPr/>
          <p:nvPr/>
        </p:nvCxnSpPr>
        <p:spPr>
          <a:xfrm>
            <a:off x="522007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73BD4095-7F96-458E-A38D-3ABD292652E1}"/>
              </a:ext>
            </a:extLst>
          </p:cNvPr>
          <p:cNvCxnSpPr/>
          <p:nvPr/>
        </p:nvCxnSpPr>
        <p:spPr>
          <a:xfrm>
            <a:off x="3347864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B28FD1E-6A63-4AAA-BDCC-D65CD3864175}"/>
              </a:ext>
            </a:extLst>
          </p:cNvPr>
          <p:cNvSpPr txBox="1"/>
          <p:nvPr/>
        </p:nvSpPr>
        <p:spPr>
          <a:xfrm>
            <a:off x="2679920" y="283445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C53248-9BBE-4303-8FD8-F64F2B1F1D27}"/>
              </a:ext>
            </a:extLst>
          </p:cNvPr>
          <p:cNvSpPr txBox="1"/>
          <p:nvPr/>
        </p:nvSpPr>
        <p:spPr>
          <a:xfrm>
            <a:off x="3629041" y="285116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E9A35-FA76-4D69-A6EC-AF208E694EF3}"/>
              </a:ext>
            </a:extLst>
          </p:cNvPr>
          <p:cNvSpPr txBox="1"/>
          <p:nvPr/>
        </p:nvSpPr>
        <p:spPr>
          <a:xfrm>
            <a:off x="4535998" y="284879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01C41-3205-4D89-A62A-B85DA6A2732F}"/>
              </a:ext>
            </a:extLst>
          </p:cNvPr>
          <p:cNvSpPr txBox="1"/>
          <p:nvPr/>
        </p:nvSpPr>
        <p:spPr>
          <a:xfrm>
            <a:off x="5516150" y="2832420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8A1C0-CB51-4FAC-B1A2-854895A29942}"/>
              </a:ext>
            </a:extLst>
          </p:cNvPr>
          <p:cNvSpPr txBox="1"/>
          <p:nvPr/>
        </p:nvSpPr>
        <p:spPr>
          <a:xfrm>
            <a:off x="2650505" y="3507489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706D0B-238D-46CB-82FC-8D91C24DC276}"/>
              </a:ext>
            </a:extLst>
          </p:cNvPr>
          <p:cNvSpPr txBox="1"/>
          <p:nvPr/>
        </p:nvSpPr>
        <p:spPr>
          <a:xfrm>
            <a:off x="3599626" y="3524196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A642E8-DE87-4D02-B58C-4386DECEB127}"/>
              </a:ext>
            </a:extLst>
          </p:cNvPr>
          <p:cNvSpPr txBox="1"/>
          <p:nvPr/>
        </p:nvSpPr>
        <p:spPr>
          <a:xfrm>
            <a:off x="4506583" y="352183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EED3DB-219F-44B5-8DCC-8CA004280521}"/>
              </a:ext>
            </a:extLst>
          </p:cNvPr>
          <p:cNvSpPr txBox="1"/>
          <p:nvPr/>
        </p:nvSpPr>
        <p:spPr>
          <a:xfrm>
            <a:off x="5486735" y="3505454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6BA346-596D-4DFA-9542-C0755B2BCFD3}"/>
              </a:ext>
            </a:extLst>
          </p:cNvPr>
          <p:cNvSpPr txBox="1"/>
          <p:nvPr/>
        </p:nvSpPr>
        <p:spPr>
          <a:xfrm>
            <a:off x="2650505" y="421313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CD25CC-0682-4733-952D-FD0C7E6619C2}"/>
              </a:ext>
            </a:extLst>
          </p:cNvPr>
          <p:cNvSpPr txBox="1"/>
          <p:nvPr/>
        </p:nvSpPr>
        <p:spPr>
          <a:xfrm>
            <a:off x="3599626" y="422984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ED3FB5-CD97-48B1-954E-5DA04314D6EB}"/>
              </a:ext>
            </a:extLst>
          </p:cNvPr>
          <p:cNvSpPr txBox="1"/>
          <p:nvPr/>
        </p:nvSpPr>
        <p:spPr>
          <a:xfrm>
            <a:off x="4506583" y="4227481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7C66A6-D440-4A2F-A7F2-9D45B30F61C2}"/>
              </a:ext>
            </a:extLst>
          </p:cNvPr>
          <p:cNvSpPr txBox="1"/>
          <p:nvPr/>
        </p:nvSpPr>
        <p:spPr>
          <a:xfrm>
            <a:off x="5486735" y="4211103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BF96D2-26ED-44CC-9A2E-D7806435B548}"/>
              </a:ext>
            </a:extLst>
          </p:cNvPr>
          <p:cNvSpPr txBox="1"/>
          <p:nvPr/>
        </p:nvSpPr>
        <p:spPr>
          <a:xfrm>
            <a:off x="2650505" y="488816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0A0C70-9B59-417E-9D4B-518F93360D5D}"/>
              </a:ext>
            </a:extLst>
          </p:cNvPr>
          <p:cNvSpPr txBox="1"/>
          <p:nvPr/>
        </p:nvSpPr>
        <p:spPr>
          <a:xfrm>
            <a:off x="3599626" y="490487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A7BCE3-4674-4BD5-A85C-F77429AE5313}"/>
              </a:ext>
            </a:extLst>
          </p:cNvPr>
          <p:cNvSpPr txBox="1"/>
          <p:nvPr/>
        </p:nvSpPr>
        <p:spPr>
          <a:xfrm>
            <a:off x="4506583" y="490250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533ECD-3992-4929-8244-F40150B5B69B}"/>
              </a:ext>
            </a:extLst>
          </p:cNvPr>
          <p:cNvSpPr txBox="1"/>
          <p:nvPr/>
        </p:nvSpPr>
        <p:spPr>
          <a:xfrm>
            <a:off x="5486735" y="4886130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0C3DCD-B4DC-4D1B-A3ED-63DC648FC7BC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696933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r>
              <a:rPr lang="en-US" altLang="ko-KR" dirty="0"/>
              <a:t>: continuous + bilinear interpolation + max pooling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0D70759-E997-4037-8E24-5980C14F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40" y="1052736"/>
            <a:ext cx="4464496" cy="4471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BC0C3-C2F2-40AF-A3A1-F90853D70CA7}"/>
              </a:ext>
            </a:extLst>
          </p:cNvPr>
          <p:cNvSpPr txBox="1"/>
          <p:nvPr/>
        </p:nvSpPr>
        <p:spPr>
          <a:xfrm>
            <a:off x="1475656" y="5614582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Sampling locations</a:t>
            </a:r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80B89AA-5F52-4750-A7A1-DDC128A8E175}"/>
              </a:ext>
            </a:extLst>
          </p:cNvPr>
          <p:cNvCxnSpPr/>
          <p:nvPr/>
        </p:nvCxnSpPr>
        <p:spPr>
          <a:xfrm>
            <a:off x="337240" y="2717233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59A5604-48C6-4DC2-B37B-CA20270B6F29}"/>
              </a:ext>
            </a:extLst>
          </p:cNvPr>
          <p:cNvCxnSpPr/>
          <p:nvPr/>
        </p:nvCxnSpPr>
        <p:spPr>
          <a:xfrm>
            <a:off x="422567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3753883-5300-4DA4-93BD-B2FBCE1770DA}"/>
              </a:ext>
            </a:extLst>
          </p:cNvPr>
          <p:cNvCxnSpPr/>
          <p:nvPr/>
        </p:nvCxnSpPr>
        <p:spPr>
          <a:xfrm>
            <a:off x="337240" y="5524587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B311E03-E782-4A77-B110-8F14B47CB7EB}"/>
              </a:ext>
            </a:extLst>
          </p:cNvPr>
          <p:cNvCxnSpPr/>
          <p:nvPr/>
        </p:nvCxnSpPr>
        <p:spPr>
          <a:xfrm>
            <a:off x="337240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31FDB5F-1849-4E27-85F9-B55202C773DA}"/>
              </a:ext>
            </a:extLst>
          </p:cNvPr>
          <p:cNvCxnSpPr/>
          <p:nvPr/>
        </p:nvCxnSpPr>
        <p:spPr>
          <a:xfrm>
            <a:off x="337240" y="4124141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897069-7E9A-42D1-B61A-F44094AA3E75}"/>
              </a:ext>
            </a:extLst>
          </p:cNvPr>
          <p:cNvCxnSpPr/>
          <p:nvPr/>
        </p:nvCxnSpPr>
        <p:spPr>
          <a:xfrm>
            <a:off x="2267744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7CC69F32-542D-4251-92D9-138F656E702E}"/>
              </a:ext>
            </a:extLst>
          </p:cNvPr>
          <p:cNvCxnSpPr/>
          <p:nvPr/>
        </p:nvCxnSpPr>
        <p:spPr>
          <a:xfrm>
            <a:off x="337240" y="4797152"/>
            <a:ext cx="38884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A79145DE-1FAE-45C9-AE1E-E77942C80408}"/>
              </a:ext>
            </a:extLst>
          </p:cNvPr>
          <p:cNvCxnSpPr/>
          <p:nvPr/>
        </p:nvCxnSpPr>
        <p:spPr>
          <a:xfrm>
            <a:off x="323528" y="3429000"/>
            <a:ext cx="38884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CA0B9D0-834A-4E5F-B2C7-19685ABAD239}"/>
              </a:ext>
            </a:extLst>
          </p:cNvPr>
          <p:cNvCxnSpPr/>
          <p:nvPr/>
        </p:nvCxnSpPr>
        <p:spPr>
          <a:xfrm>
            <a:off x="3217560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73BD4095-7F96-458E-A38D-3ABD292652E1}"/>
              </a:ext>
            </a:extLst>
          </p:cNvPr>
          <p:cNvCxnSpPr/>
          <p:nvPr/>
        </p:nvCxnSpPr>
        <p:spPr>
          <a:xfrm>
            <a:off x="134535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B28FD1E-6A63-4AAA-BDCC-D65CD3864175}"/>
              </a:ext>
            </a:extLst>
          </p:cNvPr>
          <p:cNvSpPr txBox="1"/>
          <p:nvPr/>
        </p:nvSpPr>
        <p:spPr>
          <a:xfrm>
            <a:off x="677408" y="283445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C53248-9BBE-4303-8FD8-F64F2B1F1D27}"/>
              </a:ext>
            </a:extLst>
          </p:cNvPr>
          <p:cNvSpPr txBox="1"/>
          <p:nvPr/>
        </p:nvSpPr>
        <p:spPr>
          <a:xfrm>
            <a:off x="1626529" y="285116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E9A35-FA76-4D69-A6EC-AF208E694EF3}"/>
              </a:ext>
            </a:extLst>
          </p:cNvPr>
          <p:cNvSpPr txBox="1"/>
          <p:nvPr/>
        </p:nvSpPr>
        <p:spPr>
          <a:xfrm>
            <a:off x="2533486" y="284879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01C41-3205-4D89-A62A-B85DA6A2732F}"/>
              </a:ext>
            </a:extLst>
          </p:cNvPr>
          <p:cNvSpPr txBox="1"/>
          <p:nvPr/>
        </p:nvSpPr>
        <p:spPr>
          <a:xfrm>
            <a:off x="3513638" y="2832420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8A1C0-CB51-4FAC-B1A2-854895A29942}"/>
              </a:ext>
            </a:extLst>
          </p:cNvPr>
          <p:cNvSpPr txBox="1"/>
          <p:nvPr/>
        </p:nvSpPr>
        <p:spPr>
          <a:xfrm>
            <a:off x="647993" y="3507489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706D0B-238D-46CB-82FC-8D91C24DC276}"/>
              </a:ext>
            </a:extLst>
          </p:cNvPr>
          <p:cNvSpPr txBox="1"/>
          <p:nvPr/>
        </p:nvSpPr>
        <p:spPr>
          <a:xfrm>
            <a:off x="1597114" y="3524196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A642E8-DE87-4D02-B58C-4386DECEB127}"/>
              </a:ext>
            </a:extLst>
          </p:cNvPr>
          <p:cNvSpPr txBox="1"/>
          <p:nvPr/>
        </p:nvSpPr>
        <p:spPr>
          <a:xfrm>
            <a:off x="2504071" y="352183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EED3DB-219F-44B5-8DCC-8CA004280521}"/>
              </a:ext>
            </a:extLst>
          </p:cNvPr>
          <p:cNvSpPr txBox="1"/>
          <p:nvPr/>
        </p:nvSpPr>
        <p:spPr>
          <a:xfrm>
            <a:off x="3484223" y="3505454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6BA346-596D-4DFA-9542-C0755B2BCFD3}"/>
              </a:ext>
            </a:extLst>
          </p:cNvPr>
          <p:cNvSpPr txBox="1"/>
          <p:nvPr/>
        </p:nvSpPr>
        <p:spPr>
          <a:xfrm>
            <a:off x="647993" y="421313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CD25CC-0682-4733-952D-FD0C7E6619C2}"/>
              </a:ext>
            </a:extLst>
          </p:cNvPr>
          <p:cNvSpPr txBox="1"/>
          <p:nvPr/>
        </p:nvSpPr>
        <p:spPr>
          <a:xfrm>
            <a:off x="1597114" y="422984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ED3FB5-CD97-48B1-954E-5DA04314D6EB}"/>
              </a:ext>
            </a:extLst>
          </p:cNvPr>
          <p:cNvSpPr txBox="1"/>
          <p:nvPr/>
        </p:nvSpPr>
        <p:spPr>
          <a:xfrm>
            <a:off x="2504071" y="4227481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7C66A6-D440-4A2F-A7F2-9D45B30F61C2}"/>
              </a:ext>
            </a:extLst>
          </p:cNvPr>
          <p:cNvSpPr txBox="1"/>
          <p:nvPr/>
        </p:nvSpPr>
        <p:spPr>
          <a:xfrm>
            <a:off x="3484223" y="4211103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BF96D2-26ED-44CC-9A2E-D7806435B548}"/>
              </a:ext>
            </a:extLst>
          </p:cNvPr>
          <p:cNvSpPr txBox="1"/>
          <p:nvPr/>
        </p:nvSpPr>
        <p:spPr>
          <a:xfrm>
            <a:off x="647993" y="488816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0A0C70-9B59-417E-9D4B-518F93360D5D}"/>
              </a:ext>
            </a:extLst>
          </p:cNvPr>
          <p:cNvSpPr txBox="1"/>
          <p:nvPr/>
        </p:nvSpPr>
        <p:spPr>
          <a:xfrm>
            <a:off x="1597114" y="490487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A7BCE3-4674-4BD5-A85C-F77429AE5313}"/>
              </a:ext>
            </a:extLst>
          </p:cNvPr>
          <p:cNvSpPr txBox="1"/>
          <p:nvPr/>
        </p:nvSpPr>
        <p:spPr>
          <a:xfrm>
            <a:off x="2504071" y="490250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533ECD-3992-4929-8244-F40150B5B69B}"/>
              </a:ext>
            </a:extLst>
          </p:cNvPr>
          <p:cNvSpPr txBox="1"/>
          <p:nvPr/>
        </p:nvSpPr>
        <p:spPr>
          <a:xfrm>
            <a:off x="3484223" y="4886130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61" name="표 60">
            <a:extLst>
              <a:ext uri="{FF2B5EF4-FFF2-40B4-BE49-F238E27FC236}">
                <a16:creationId xmlns:a16="http://schemas.microsoft.com/office/drawing/2014/main" id="{1B18464F-A264-47A2-A1C1-0DDD61202C2E}"/>
              </a:ext>
            </a:extLst>
          </p:cNvPr>
          <p:cNvGraphicFramePr>
            <a:graphicFrameLocks noGrp="1"/>
          </p:cNvGraphicFramePr>
          <p:nvPr/>
        </p:nvGraphicFramePr>
        <p:xfrm>
          <a:off x="6156691" y="2441893"/>
          <a:ext cx="1823860" cy="181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1930">
                  <a:extLst>
                    <a:ext uri="{9D8B030D-6E8A-4147-A177-3AD203B41FA5}">
                      <a16:colId xmlns:a16="http://schemas.microsoft.com/office/drawing/2014/main" val="2558268764"/>
                    </a:ext>
                  </a:extLst>
                </a:gridCol>
                <a:gridCol w="911930">
                  <a:extLst>
                    <a:ext uri="{9D8B030D-6E8A-4147-A177-3AD203B41FA5}">
                      <a16:colId xmlns:a16="http://schemas.microsoft.com/office/drawing/2014/main" val="1921928566"/>
                    </a:ext>
                  </a:extLst>
                </a:gridCol>
              </a:tblGrid>
              <a:tr h="907968"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6ACA6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24A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257692"/>
                  </a:ext>
                </a:extLst>
              </a:tr>
              <a:tr h="907968"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1D9C8B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A2DA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722177"/>
                  </a:ext>
                </a:extLst>
              </a:tr>
            </a:tbl>
          </a:graphicData>
        </a:graphic>
      </p:graphicFrame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272769F6-94BA-458E-8CBF-40C323A8F5C9}"/>
              </a:ext>
            </a:extLst>
          </p:cNvPr>
          <p:cNvCxnSpPr/>
          <p:nvPr/>
        </p:nvCxnSpPr>
        <p:spPr>
          <a:xfrm flipV="1">
            <a:off x="4211960" y="2441893"/>
            <a:ext cx="1944731" cy="275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5E328A2C-1253-4F5C-B560-E29F19876192}"/>
              </a:ext>
            </a:extLst>
          </p:cNvPr>
          <p:cNvCxnSpPr/>
          <p:nvPr/>
        </p:nvCxnSpPr>
        <p:spPr>
          <a:xfrm flipV="1">
            <a:off x="4211960" y="4257829"/>
            <a:ext cx="1944731" cy="1266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15970D1-EA49-4C35-999A-5AAAACC3DAFF}"/>
              </a:ext>
            </a:extLst>
          </p:cNvPr>
          <p:cNvSpPr txBox="1"/>
          <p:nvPr/>
        </p:nvSpPr>
        <p:spPr>
          <a:xfrm>
            <a:off x="6012172" y="4381369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Max pooling output</a:t>
            </a:r>
            <a:endParaRPr lang="ko-KR" alt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2B60CA-F47C-4202-A58C-9A17B8391E15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74386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5375C9-861C-4ECD-877C-57CF562CD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Bilinear Interpolation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7D70AE-BB10-4342-BFC1-93DB21285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/>
              <a:t>Extension of linear interpolation on rectilinear 2D grid</a:t>
            </a:r>
          </a:p>
          <a:p>
            <a:r>
              <a:rPr lang="en-US" altLang="ko-KR" dirty="0"/>
              <a:t>As the intensity value is in linear relationship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What is the red point intensity value?</a:t>
            </a:r>
          </a:p>
          <a:p>
            <a:pPr lvl="1"/>
            <a:r>
              <a:rPr lang="en-US" altLang="ko-KR" dirty="0"/>
              <a:t>Bilinear interpolation can get the intensity</a:t>
            </a:r>
            <a:endParaRPr lang="ko-KR" altLang="en-US" dirty="0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0BB33783-0D98-467D-874D-2A9E74D2C131}"/>
              </a:ext>
            </a:extLst>
          </p:cNvPr>
          <p:cNvGraphicFramePr>
            <a:graphicFrameLocks noGrp="1"/>
          </p:cNvGraphicFramePr>
          <p:nvPr/>
        </p:nvGraphicFramePr>
        <p:xfrm>
          <a:off x="1043608" y="2189091"/>
          <a:ext cx="1617726" cy="1512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9242">
                  <a:extLst>
                    <a:ext uri="{9D8B030D-6E8A-4147-A177-3AD203B41FA5}">
                      <a16:colId xmlns:a16="http://schemas.microsoft.com/office/drawing/2014/main" val="4163762066"/>
                    </a:ext>
                  </a:extLst>
                </a:gridCol>
                <a:gridCol w="539242">
                  <a:extLst>
                    <a:ext uri="{9D8B030D-6E8A-4147-A177-3AD203B41FA5}">
                      <a16:colId xmlns:a16="http://schemas.microsoft.com/office/drawing/2014/main" val="665800636"/>
                    </a:ext>
                  </a:extLst>
                </a:gridCol>
                <a:gridCol w="539242">
                  <a:extLst>
                    <a:ext uri="{9D8B030D-6E8A-4147-A177-3AD203B41FA5}">
                      <a16:colId xmlns:a16="http://schemas.microsoft.com/office/drawing/2014/main" val="419752380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</a:t>
                      </a:r>
                      <a:endParaRPr lang="ko-KR" altLang="en-US" sz="1200" dirty="0"/>
                    </a:p>
                  </a:txBody>
                  <a:tcPr marL="63544" marR="63544" marT="31772" marB="31772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3</a:t>
                      </a:r>
                      <a:endParaRPr lang="ko-KR" altLang="en-US" sz="1200" dirty="0"/>
                    </a:p>
                  </a:txBody>
                  <a:tcPr marL="63544" marR="63544" marT="31772" marB="31772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5</a:t>
                      </a:r>
                      <a:endParaRPr lang="ko-KR" altLang="en-US" sz="1200" dirty="0"/>
                    </a:p>
                  </a:txBody>
                  <a:tcPr marL="63544" marR="63544" marT="31772" marB="31772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29261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4</a:t>
                      </a:r>
                      <a:endParaRPr lang="ko-KR" altLang="en-US" sz="1200" dirty="0"/>
                    </a:p>
                  </a:txBody>
                  <a:tcPr marL="63544" marR="63544" marT="31772" marB="31772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6</a:t>
                      </a:r>
                      <a:endParaRPr lang="ko-KR" altLang="en-US" sz="1200" dirty="0"/>
                    </a:p>
                  </a:txBody>
                  <a:tcPr marL="63544" marR="63544" marT="31772" marB="31772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10</a:t>
                      </a:r>
                      <a:endParaRPr lang="ko-KR" altLang="en-US" sz="1200" dirty="0"/>
                    </a:p>
                  </a:txBody>
                  <a:tcPr marL="63544" marR="63544" marT="31772" marB="31772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16624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7</a:t>
                      </a:r>
                      <a:endParaRPr lang="ko-KR" altLang="en-US" sz="1200" dirty="0"/>
                    </a:p>
                  </a:txBody>
                  <a:tcPr marL="63544" marR="63544" marT="31772" marB="31772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9</a:t>
                      </a:r>
                      <a:endParaRPr lang="ko-KR" altLang="en-US" sz="1200" dirty="0"/>
                    </a:p>
                  </a:txBody>
                  <a:tcPr marL="63544" marR="63544" marT="31772" marB="31772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12</a:t>
                      </a:r>
                      <a:endParaRPr lang="ko-KR" altLang="en-US" sz="1200" dirty="0"/>
                    </a:p>
                  </a:txBody>
                  <a:tcPr marL="63544" marR="63544" marT="31772" marB="31772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56322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7710D305-9893-421F-95CE-A7C0887B2FC9}"/>
              </a:ext>
            </a:extLst>
          </p:cNvPr>
          <p:cNvGraphicFramePr>
            <a:graphicFrameLocks noGrp="1"/>
          </p:cNvGraphicFramePr>
          <p:nvPr/>
        </p:nvGraphicFramePr>
        <p:xfrm>
          <a:off x="4644008" y="1757043"/>
          <a:ext cx="3552059" cy="3184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437">
                  <a:extLst>
                    <a:ext uri="{9D8B030D-6E8A-4147-A177-3AD203B41FA5}">
                      <a16:colId xmlns:a16="http://schemas.microsoft.com/office/drawing/2014/main" val="4204999904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4259300967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2583740709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1816299339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1765505355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1946086929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283982835"/>
                    </a:ext>
                  </a:extLst>
                </a:gridCol>
              </a:tblGrid>
              <a:tr h="4548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756252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799967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389935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10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430111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3037825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5331971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12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11670"/>
                  </a:ext>
                </a:extLst>
              </a:tr>
            </a:tbl>
          </a:graphicData>
        </a:graphic>
      </p:graphicFrame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69301C63-85BA-4FE1-9EF9-CC96B868583C}"/>
              </a:ext>
            </a:extLst>
          </p:cNvPr>
          <p:cNvSpPr/>
          <p:nvPr/>
        </p:nvSpPr>
        <p:spPr>
          <a:xfrm>
            <a:off x="3184619" y="2713336"/>
            <a:ext cx="936104" cy="463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30E5E-3703-4389-88BD-D1F9F7FD935E}"/>
              </a:ext>
            </a:extLst>
          </p:cNvPr>
          <p:cNvSpPr txBox="1"/>
          <p:nvPr/>
        </p:nvSpPr>
        <p:spPr>
          <a:xfrm>
            <a:off x="3073152" y="221891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Image x 3</a:t>
            </a:r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B4CA312-C7A0-4603-9B03-88E431BA0AAE}"/>
              </a:ext>
            </a:extLst>
          </p:cNvPr>
          <p:cNvSpPr/>
          <p:nvPr/>
        </p:nvSpPr>
        <p:spPr>
          <a:xfrm>
            <a:off x="5821075" y="282432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3965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5375C9-861C-4ECD-877C-57CF562CD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Bilinear Interpolation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47D70AE-BB10-4342-BFC1-93DB21285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Extension of linear interpolation on rectilinear 2D grid</a:t>
            </a:r>
          </a:p>
          <a:p>
            <a:endParaRPr lang="ko-KR" altLang="en-US" dirty="0"/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AC603BD5-C066-42AA-A865-3A0534FB3989}"/>
              </a:ext>
            </a:extLst>
          </p:cNvPr>
          <p:cNvGraphicFramePr>
            <a:graphicFrameLocks noGrp="1"/>
          </p:cNvGraphicFramePr>
          <p:nvPr/>
        </p:nvGraphicFramePr>
        <p:xfrm>
          <a:off x="755576" y="1638373"/>
          <a:ext cx="2029748" cy="1819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437">
                  <a:extLst>
                    <a:ext uri="{9D8B030D-6E8A-4147-A177-3AD203B41FA5}">
                      <a16:colId xmlns:a16="http://schemas.microsoft.com/office/drawing/2014/main" val="4204999904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4259300967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2583740709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1816299339"/>
                    </a:ext>
                  </a:extLst>
                </a:gridCol>
              </a:tblGrid>
              <a:tr h="4548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P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756252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799967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389935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Q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430111"/>
                  </a:ext>
                </a:extLst>
              </a:tr>
            </a:tbl>
          </a:graphicData>
        </a:graphic>
      </p:graphicFrame>
      <p:sp>
        <p:nvSpPr>
          <p:cNvPr id="18" name="타원 17">
            <a:extLst>
              <a:ext uri="{FF2B5EF4-FFF2-40B4-BE49-F238E27FC236}">
                <a16:creationId xmlns:a16="http://schemas.microsoft.com/office/drawing/2014/main" id="{10B3B30A-3C3F-409B-AF7B-BBE7C22B805D}"/>
              </a:ext>
            </a:extLst>
          </p:cNvPr>
          <p:cNvSpPr/>
          <p:nvPr/>
        </p:nvSpPr>
        <p:spPr>
          <a:xfrm>
            <a:off x="1952386" y="271962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838DB041-220D-40C9-835F-0BCC8EA8E7B9}"/>
              </a:ext>
            </a:extLst>
          </p:cNvPr>
          <p:cNvCxnSpPr/>
          <p:nvPr/>
        </p:nvCxnSpPr>
        <p:spPr>
          <a:xfrm>
            <a:off x="467544" y="2780928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5DE0EEF5-5BED-4CC2-AF3C-C97DCF159535}"/>
              </a:ext>
            </a:extLst>
          </p:cNvPr>
          <p:cNvCxnSpPr/>
          <p:nvPr/>
        </p:nvCxnSpPr>
        <p:spPr>
          <a:xfrm>
            <a:off x="467544" y="2348880"/>
            <a:ext cx="266429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AF0452CE-9727-42E0-AA15-2102196CF641}"/>
              </a:ext>
            </a:extLst>
          </p:cNvPr>
          <p:cNvCxnSpPr/>
          <p:nvPr/>
        </p:nvCxnSpPr>
        <p:spPr>
          <a:xfrm>
            <a:off x="467544" y="1844824"/>
            <a:ext cx="266429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3510956F-D470-4B23-BF10-5A08A9AF5E02}"/>
              </a:ext>
            </a:extLst>
          </p:cNvPr>
          <p:cNvCxnSpPr/>
          <p:nvPr/>
        </p:nvCxnSpPr>
        <p:spPr>
          <a:xfrm>
            <a:off x="467544" y="3212976"/>
            <a:ext cx="266429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3308D952-5A64-4099-9671-788A7459CD17}"/>
              </a:ext>
            </a:extLst>
          </p:cNvPr>
          <p:cNvCxnSpPr/>
          <p:nvPr/>
        </p:nvCxnSpPr>
        <p:spPr>
          <a:xfrm>
            <a:off x="2025259" y="1340768"/>
            <a:ext cx="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BAC08D20-656E-4A7F-9538-EE1C3BD7F8F3}"/>
              </a:ext>
            </a:extLst>
          </p:cNvPr>
          <p:cNvCxnSpPr/>
          <p:nvPr/>
        </p:nvCxnSpPr>
        <p:spPr>
          <a:xfrm>
            <a:off x="2518058" y="1352198"/>
            <a:ext cx="0" cy="25202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1D1B0E34-7E4A-42B1-AA55-B748126A2C5A}"/>
              </a:ext>
            </a:extLst>
          </p:cNvPr>
          <p:cNvCxnSpPr/>
          <p:nvPr/>
        </p:nvCxnSpPr>
        <p:spPr>
          <a:xfrm>
            <a:off x="1509946" y="1340768"/>
            <a:ext cx="0" cy="25202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328C798B-9850-4F43-AB34-2BD300A4F39B}"/>
              </a:ext>
            </a:extLst>
          </p:cNvPr>
          <p:cNvCxnSpPr/>
          <p:nvPr/>
        </p:nvCxnSpPr>
        <p:spPr>
          <a:xfrm>
            <a:off x="994460" y="1329338"/>
            <a:ext cx="0" cy="25202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자유형: 도형 33">
            <a:extLst>
              <a:ext uri="{FF2B5EF4-FFF2-40B4-BE49-F238E27FC236}">
                <a16:creationId xmlns:a16="http://schemas.microsoft.com/office/drawing/2014/main" id="{FA2D341F-2ECE-4406-8291-DC19F04927D8}"/>
              </a:ext>
            </a:extLst>
          </p:cNvPr>
          <p:cNvSpPr/>
          <p:nvPr/>
        </p:nvSpPr>
        <p:spPr>
          <a:xfrm>
            <a:off x="998220" y="3459480"/>
            <a:ext cx="1024890" cy="278130"/>
          </a:xfrm>
          <a:custGeom>
            <a:avLst/>
            <a:gdLst>
              <a:gd name="connsiteX0" fmla="*/ 0 w 1024890"/>
              <a:gd name="connsiteY0" fmla="*/ 0 h 278130"/>
              <a:gd name="connsiteX1" fmla="*/ 514350 w 1024890"/>
              <a:gd name="connsiteY1" fmla="*/ 278130 h 278130"/>
              <a:gd name="connsiteX2" fmla="*/ 1024890 w 1024890"/>
              <a:gd name="connsiteY2" fmla="*/ 0 h 27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4890" h="278130">
                <a:moveTo>
                  <a:pt x="0" y="0"/>
                </a:moveTo>
                <a:cubicBezTo>
                  <a:pt x="171767" y="139065"/>
                  <a:pt x="343535" y="278130"/>
                  <a:pt x="514350" y="278130"/>
                </a:cubicBezTo>
                <a:cubicBezTo>
                  <a:pt x="685165" y="278130"/>
                  <a:pt x="855027" y="139065"/>
                  <a:pt x="102489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자유형: 도형 34">
            <a:extLst>
              <a:ext uri="{FF2B5EF4-FFF2-40B4-BE49-F238E27FC236}">
                <a16:creationId xmlns:a16="http://schemas.microsoft.com/office/drawing/2014/main" id="{B107841C-19A2-4074-933F-12B02A8C571A}"/>
              </a:ext>
            </a:extLst>
          </p:cNvPr>
          <p:cNvSpPr/>
          <p:nvPr/>
        </p:nvSpPr>
        <p:spPr>
          <a:xfrm>
            <a:off x="2026920" y="3451860"/>
            <a:ext cx="495300" cy="232420"/>
          </a:xfrm>
          <a:custGeom>
            <a:avLst/>
            <a:gdLst>
              <a:gd name="connsiteX0" fmla="*/ 0 w 495300"/>
              <a:gd name="connsiteY0" fmla="*/ 7620 h 232420"/>
              <a:gd name="connsiteX1" fmla="*/ 255270 w 495300"/>
              <a:gd name="connsiteY1" fmla="*/ 232410 h 232420"/>
              <a:gd name="connsiteX2" fmla="*/ 495300 w 495300"/>
              <a:gd name="connsiteY2" fmla="*/ 0 h 23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5300" h="232420">
                <a:moveTo>
                  <a:pt x="0" y="7620"/>
                </a:moveTo>
                <a:cubicBezTo>
                  <a:pt x="86360" y="120650"/>
                  <a:pt x="172720" y="233680"/>
                  <a:pt x="255270" y="232410"/>
                </a:cubicBezTo>
                <a:cubicBezTo>
                  <a:pt x="337820" y="231140"/>
                  <a:pt x="416560" y="115570"/>
                  <a:pt x="49530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5CD2AB00-BE54-4689-9BE0-CE8BA78F2D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18" y="3755478"/>
            <a:ext cx="183727" cy="12955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35B217A7-17C1-4A90-BE0C-49F9B94E884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69" y="3737610"/>
            <a:ext cx="179016" cy="129550"/>
          </a:xfrm>
          <a:prstGeom prst="rect">
            <a:avLst/>
          </a:prstGeom>
        </p:spPr>
      </p:pic>
      <p:sp>
        <p:nvSpPr>
          <p:cNvPr id="49" name="내용 개체 틀 2">
            <a:extLst>
              <a:ext uri="{FF2B5EF4-FFF2-40B4-BE49-F238E27FC236}">
                <a16:creationId xmlns:a16="http://schemas.microsoft.com/office/drawing/2014/main" id="{7836A536-E0FD-4B40-8D07-32A012756B0F}"/>
              </a:ext>
            </a:extLst>
          </p:cNvPr>
          <p:cNvSpPr txBox="1">
            <a:spLocks/>
          </p:cNvSpPr>
          <p:nvPr/>
        </p:nvSpPr>
        <p:spPr>
          <a:xfrm>
            <a:off x="3720230" y="1556792"/>
            <a:ext cx="4884213" cy="4248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In case of x axis</a:t>
            </a:r>
          </a:p>
          <a:p>
            <a:pPr lvl="1"/>
            <a:r>
              <a:rPr lang="en-US" altLang="ko-KR" sz="1600" dirty="0"/>
              <a:t>P value</a:t>
            </a:r>
            <a:br>
              <a:rPr lang="en-US" altLang="ko-KR" sz="1600" dirty="0"/>
            </a:br>
            <a:r>
              <a:rPr lang="en-US" altLang="ko-KR" sz="1600" dirty="0"/>
              <a:t>A=1, B=3</a:t>
            </a:r>
            <a:br>
              <a:rPr lang="en-US" altLang="ko-KR" sz="1600" dirty="0"/>
            </a:br>
            <a:r>
              <a:rPr lang="en-US" altLang="ko-KR" sz="1600" dirty="0"/>
              <a:t>P =(1/3) x A + (2/3) x B = 2.33</a:t>
            </a:r>
          </a:p>
          <a:p>
            <a:pPr lvl="1"/>
            <a:r>
              <a:rPr lang="en-US" altLang="ko-KR" sz="1600" dirty="0"/>
              <a:t>Q value</a:t>
            </a:r>
            <a:br>
              <a:rPr lang="en-US" altLang="ko-KR" sz="1600" dirty="0"/>
            </a:br>
            <a:r>
              <a:rPr lang="en-US" altLang="ko-KR" sz="1600" dirty="0"/>
              <a:t>C=4, D=6</a:t>
            </a:r>
            <a:br>
              <a:rPr lang="en-US" altLang="ko-KR" sz="1600" dirty="0"/>
            </a:br>
            <a:r>
              <a:rPr lang="en-US" altLang="ko-KR" sz="1600" dirty="0"/>
              <a:t>Q = (1/3) x 4 + (2/3) x 6 = 5.33</a:t>
            </a:r>
          </a:p>
          <a:p>
            <a:r>
              <a:rPr lang="en-US" altLang="ko-KR" sz="2000" dirty="0"/>
              <a:t>In case of y axis</a:t>
            </a:r>
          </a:p>
          <a:p>
            <a:pPr lvl="1"/>
            <a:r>
              <a:rPr lang="en-US" altLang="ko-KR" sz="1600" dirty="0"/>
              <a:t>P = 2.33, Q = 5.33</a:t>
            </a:r>
            <a:br>
              <a:rPr lang="en-US" altLang="ko-KR" sz="1600" dirty="0"/>
            </a:br>
            <a:r>
              <a:rPr lang="en-US" altLang="ko-KR" sz="1600" dirty="0"/>
              <a:t>red = (1/3) x P + (2/3) x Q = 4.33</a:t>
            </a:r>
          </a:p>
          <a:p>
            <a:endParaRPr lang="ko-KR" altLang="en-US" dirty="0"/>
          </a:p>
        </p:txBody>
      </p:sp>
      <p:graphicFrame>
        <p:nvGraphicFramePr>
          <p:cNvPr id="50" name="표 49">
            <a:extLst>
              <a:ext uri="{FF2B5EF4-FFF2-40B4-BE49-F238E27FC236}">
                <a16:creationId xmlns:a16="http://schemas.microsoft.com/office/drawing/2014/main" id="{59E7F539-2B69-422D-AE36-F646D4219996}"/>
              </a:ext>
            </a:extLst>
          </p:cNvPr>
          <p:cNvGraphicFramePr>
            <a:graphicFrameLocks noGrp="1"/>
          </p:cNvGraphicFramePr>
          <p:nvPr/>
        </p:nvGraphicFramePr>
        <p:xfrm>
          <a:off x="755576" y="4109823"/>
          <a:ext cx="2029748" cy="1819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437">
                  <a:extLst>
                    <a:ext uri="{9D8B030D-6E8A-4147-A177-3AD203B41FA5}">
                      <a16:colId xmlns:a16="http://schemas.microsoft.com/office/drawing/2014/main" val="4204999904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4259300967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2583740709"/>
                    </a:ext>
                  </a:extLst>
                </a:gridCol>
                <a:gridCol w="507437">
                  <a:extLst>
                    <a:ext uri="{9D8B030D-6E8A-4147-A177-3AD203B41FA5}">
                      <a16:colId xmlns:a16="http://schemas.microsoft.com/office/drawing/2014/main" val="1816299339"/>
                    </a:ext>
                  </a:extLst>
                </a:gridCol>
              </a:tblGrid>
              <a:tr h="4548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P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756252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799967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389935"/>
                  </a:ext>
                </a:extLst>
              </a:tr>
              <a:tr h="4548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Q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430111"/>
                  </a:ext>
                </a:extLst>
              </a:tr>
            </a:tbl>
          </a:graphicData>
        </a:graphic>
      </p:graphicFrame>
      <p:sp>
        <p:nvSpPr>
          <p:cNvPr id="51" name="타원 50">
            <a:extLst>
              <a:ext uri="{FF2B5EF4-FFF2-40B4-BE49-F238E27FC236}">
                <a16:creationId xmlns:a16="http://schemas.microsoft.com/office/drawing/2014/main" id="{3823AA6C-37E1-4329-853F-15E3D49D643A}"/>
              </a:ext>
            </a:extLst>
          </p:cNvPr>
          <p:cNvSpPr/>
          <p:nvPr/>
        </p:nvSpPr>
        <p:spPr>
          <a:xfrm>
            <a:off x="1952386" y="519107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D89D40C1-75D5-4271-AD25-03E936585AEA}"/>
              </a:ext>
            </a:extLst>
          </p:cNvPr>
          <p:cNvCxnSpPr/>
          <p:nvPr/>
        </p:nvCxnSpPr>
        <p:spPr>
          <a:xfrm>
            <a:off x="467544" y="5252378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7EE83C93-4551-4642-A938-3AEF026813A9}"/>
              </a:ext>
            </a:extLst>
          </p:cNvPr>
          <p:cNvCxnSpPr/>
          <p:nvPr/>
        </p:nvCxnSpPr>
        <p:spPr>
          <a:xfrm>
            <a:off x="467544" y="4820330"/>
            <a:ext cx="266429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E492425D-7070-4986-AB77-374B8C7E33FD}"/>
              </a:ext>
            </a:extLst>
          </p:cNvPr>
          <p:cNvCxnSpPr/>
          <p:nvPr/>
        </p:nvCxnSpPr>
        <p:spPr>
          <a:xfrm>
            <a:off x="467544" y="4316274"/>
            <a:ext cx="266429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E7AB1A13-5473-48D9-BB00-4E41E7A8BCFB}"/>
              </a:ext>
            </a:extLst>
          </p:cNvPr>
          <p:cNvCxnSpPr/>
          <p:nvPr/>
        </p:nvCxnSpPr>
        <p:spPr>
          <a:xfrm>
            <a:off x="467544" y="5684426"/>
            <a:ext cx="266429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68ADD50F-D2C0-48E1-973F-9CAE9C2A9C16}"/>
              </a:ext>
            </a:extLst>
          </p:cNvPr>
          <p:cNvCxnSpPr/>
          <p:nvPr/>
        </p:nvCxnSpPr>
        <p:spPr>
          <a:xfrm>
            <a:off x="2025259" y="3812218"/>
            <a:ext cx="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7C18E3A9-BFF1-4EDE-9131-BE8B456C75C8}"/>
              </a:ext>
            </a:extLst>
          </p:cNvPr>
          <p:cNvCxnSpPr/>
          <p:nvPr/>
        </p:nvCxnSpPr>
        <p:spPr>
          <a:xfrm>
            <a:off x="2518058" y="3823648"/>
            <a:ext cx="0" cy="25202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DB5DB9D8-F823-418B-BECA-F9F5180CE2E9}"/>
              </a:ext>
            </a:extLst>
          </p:cNvPr>
          <p:cNvCxnSpPr/>
          <p:nvPr/>
        </p:nvCxnSpPr>
        <p:spPr>
          <a:xfrm>
            <a:off x="1509946" y="3812218"/>
            <a:ext cx="0" cy="25202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478956D9-3E12-4D8C-AD0E-923690AD41C8}"/>
              </a:ext>
            </a:extLst>
          </p:cNvPr>
          <p:cNvCxnSpPr/>
          <p:nvPr/>
        </p:nvCxnSpPr>
        <p:spPr>
          <a:xfrm>
            <a:off x="994460" y="3800788"/>
            <a:ext cx="0" cy="25202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자유형: 도형 59">
            <a:extLst>
              <a:ext uri="{FF2B5EF4-FFF2-40B4-BE49-F238E27FC236}">
                <a16:creationId xmlns:a16="http://schemas.microsoft.com/office/drawing/2014/main" id="{89593E0F-4D57-48FA-B9C8-FD393BE66FA9}"/>
              </a:ext>
            </a:extLst>
          </p:cNvPr>
          <p:cNvSpPr/>
          <p:nvPr/>
        </p:nvSpPr>
        <p:spPr>
          <a:xfrm>
            <a:off x="2777931" y="4319300"/>
            <a:ext cx="273888" cy="937287"/>
          </a:xfrm>
          <a:custGeom>
            <a:avLst/>
            <a:gdLst>
              <a:gd name="connsiteX0" fmla="*/ 10989 w 273888"/>
              <a:gd name="connsiteY0" fmla="*/ 0 h 937287"/>
              <a:gd name="connsiteX1" fmla="*/ 273879 w 273888"/>
              <a:gd name="connsiteY1" fmla="*/ 510540 h 937287"/>
              <a:gd name="connsiteX2" fmla="*/ 3369 w 273888"/>
              <a:gd name="connsiteY2" fmla="*/ 937260 h 93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888" h="937287">
                <a:moveTo>
                  <a:pt x="10989" y="0"/>
                </a:moveTo>
                <a:cubicBezTo>
                  <a:pt x="143069" y="177165"/>
                  <a:pt x="275149" y="354330"/>
                  <a:pt x="273879" y="510540"/>
                </a:cubicBezTo>
                <a:cubicBezTo>
                  <a:pt x="272609" y="666750"/>
                  <a:pt x="-35366" y="940435"/>
                  <a:pt x="3369" y="93726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id="{CFBB24C6-B9FC-4774-8B56-831C64C0779C}"/>
              </a:ext>
            </a:extLst>
          </p:cNvPr>
          <p:cNvSpPr/>
          <p:nvPr/>
        </p:nvSpPr>
        <p:spPr>
          <a:xfrm>
            <a:off x="2785110" y="5264180"/>
            <a:ext cx="201946" cy="411480"/>
          </a:xfrm>
          <a:custGeom>
            <a:avLst/>
            <a:gdLst>
              <a:gd name="connsiteX0" fmla="*/ 0 w 201946"/>
              <a:gd name="connsiteY0" fmla="*/ 0 h 411480"/>
              <a:gd name="connsiteX1" fmla="*/ 201930 w 201946"/>
              <a:gd name="connsiteY1" fmla="*/ 201930 h 411480"/>
              <a:gd name="connsiteX2" fmla="*/ 11430 w 201946"/>
              <a:gd name="connsiteY2" fmla="*/ 411480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946" h="411480">
                <a:moveTo>
                  <a:pt x="0" y="0"/>
                </a:moveTo>
                <a:cubicBezTo>
                  <a:pt x="100012" y="66675"/>
                  <a:pt x="200025" y="133350"/>
                  <a:pt x="201930" y="201930"/>
                </a:cubicBezTo>
                <a:cubicBezTo>
                  <a:pt x="203835" y="270510"/>
                  <a:pt x="37465" y="381000"/>
                  <a:pt x="11430" y="41148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id="{AEDEC84C-D7D8-4322-9A1E-825C7847783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85" y="4699821"/>
            <a:ext cx="183727" cy="129550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934E8831-3617-4E7C-BA46-183C5288AB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7" y="5405145"/>
            <a:ext cx="179016" cy="12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07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DCDF7686-FAC8-4056-9614-28A848D5F542}"/>
              </a:ext>
            </a:extLst>
          </p:cNvPr>
          <p:cNvCxnSpPr>
            <a:stCxn id="28" idx="2"/>
            <a:endCxn id="31" idx="1"/>
          </p:cNvCxnSpPr>
          <p:nvPr/>
        </p:nvCxnSpPr>
        <p:spPr>
          <a:xfrm flipV="1">
            <a:off x="2030405" y="4484695"/>
            <a:ext cx="1216170" cy="1"/>
          </a:xfrm>
          <a:prstGeom prst="line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CECC67A7-8C36-4E78-B05D-F01CC3672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211808"/>
              </p:ext>
            </p:extLst>
          </p:nvPr>
        </p:nvGraphicFramePr>
        <p:xfrm>
          <a:off x="6663300" y="2925833"/>
          <a:ext cx="1947300" cy="1791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3650">
                  <a:extLst>
                    <a:ext uri="{9D8B030D-6E8A-4147-A177-3AD203B41FA5}">
                      <a16:colId xmlns:a16="http://schemas.microsoft.com/office/drawing/2014/main" val="4125882268"/>
                    </a:ext>
                  </a:extLst>
                </a:gridCol>
                <a:gridCol w="973650">
                  <a:extLst>
                    <a:ext uri="{9D8B030D-6E8A-4147-A177-3AD203B41FA5}">
                      <a16:colId xmlns:a16="http://schemas.microsoft.com/office/drawing/2014/main" val="2956581720"/>
                    </a:ext>
                  </a:extLst>
                </a:gridCol>
              </a:tblGrid>
              <a:tr h="8957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0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1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69478"/>
                  </a:ext>
                </a:extLst>
              </a:tr>
              <a:tr h="8957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1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0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19600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4A96EEAC-5CF0-486B-B036-F8754E71D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639533"/>
              </p:ext>
            </p:extLst>
          </p:nvPr>
        </p:nvGraphicFramePr>
        <p:xfrm>
          <a:off x="6311105" y="3230632"/>
          <a:ext cx="1947300" cy="1791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3650">
                  <a:extLst>
                    <a:ext uri="{9D8B030D-6E8A-4147-A177-3AD203B41FA5}">
                      <a16:colId xmlns:a16="http://schemas.microsoft.com/office/drawing/2014/main" val="4125882268"/>
                    </a:ext>
                  </a:extLst>
                </a:gridCol>
                <a:gridCol w="973650">
                  <a:extLst>
                    <a:ext uri="{9D8B030D-6E8A-4147-A177-3AD203B41FA5}">
                      <a16:colId xmlns:a16="http://schemas.microsoft.com/office/drawing/2014/main" val="2956581720"/>
                    </a:ext>
                  </a:extLst>
                </a:gridCol>
              </a:tblGrid>
              <a:tr h="8957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0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1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69478"/>
                  </a:ext>
                </a:extLst>
              </a:tr>
              <a:tr h="8957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1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0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19600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8082945B-C938-4CAF-90F1-B01FC2EA2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84043"/>
              </p:ext>
            </p:extLst>
          </p:nvPr>
        </p:nvGraphicFramePr>
        <p:xfrm>
          <a:off x="5163581" y="4010964"/>
          <a:ext cx="1947300" cy="1791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3650">
                  <a:extLst>
                    <a:ext uri="{9D8B030D-6E8A-4147-A177-3AD203B41FA5}">
                      <a16:colId xmlns:a16="http://schemas.microsoft.com/office/drawing/2014/main" val="4125882268"/>
                    </a:ext>
                  </a:extLst>
                </a:gridCol>
                <a:gridCol w="973650">
                  <a:extLst>
                    <a:ext uri="{9D8B030D-6E8A-4147-A177-3AD203B41FA5}">
                      <a16:colId xmlns:a16="http://schemas.microsoft.com/office/drawing/2014/main" val="2956581720"/>
                    </a:ext>
                  </a:extLst>
                </a:gridCol>
              </a:tblGrid>
              <a:tr h="8957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0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1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69478"/>
                  </a:ext>
                </a:extLst>
              </a:tr>
              <a:tr h="8957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1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0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19600"/>
                  </a:ext>
                </a:extLst>
              </a:tr>
            </a:tbl>
          </a:graphicData>
        </a:graphic>
      </p:graphicFrame>
      <p:sp>
        <p:nvSpPr>
          <p:cNvPr id="2" name="제목 1">
            <a:extLst>
              <a:ext uri="{FF2B5EF4-FFF2-40B4-BE49-F238E27FC236}">
                <a16:creationId xmlns:a16="http://schemas.microsoft.com/office/drawing/2014/main" id="{E8C73CE8-7C08-4F69-BDC8-BCD291D3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Approach(Inside network)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E959FEB-A19E-406D-A961-B4EDE2F40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Scene Context Prediction Network</a:t>
            </a:r>
          </a:p>
          <a:p>
            <a:pPr lvl="1"/>
            <a:r>
              <a:rPr lang="en-US" altLang="ko-KR" dirty="0"/>
              <a:t>Encoder</a:t>
            </a:r>
          </a:p>
          <a:p>
            <a:pPr lvl="2"/>
            <a:r>
              <a:rPr lang="en-US" altLang="ko-KR" dirty="0"/>
              <a:t> input:                                         </a:t>
            </a:r>
          </a:p>
          <a:p>
            <a:pPr lvl="2"/>
            <a:r>
              <a:rPr lang="en-US" altLang="ko-KR" dirty="0"/>
              <a:t>H: height, W: width, C: object category of each pixel </a:t>
            </a:r>
          </a:p>
          <a:p>
            <a:pPr lvl="2"/>
            <a:r>
              <a:rPr lang="en-US" altLang="ko-KR" dirty="0"/>
              <a:t>                                        , category classifier with two fc layer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4DA88EC-D235-4BB1-870C-0585DA07EE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527086" cy="35108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0469984-8BF7-4CA8-8EB3-A234CD5F60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88" y="2409776"/>
            <a:ext cx="2236952" cy="216381"/>
          </a:xfrm>
          <a:prstGeom prst="rect">
            <a:avLst/>
          </a:prstGeom>
        </p:spPr>
      </p:pic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3B9AC575-E9C9-4329-9B31-881CF732AC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377124"/>
              </p:ext>
            </p:extLst>
          </p:nvPr>
        </p:nvGraphicFramePr>
        <p:xfrm>
          <a:off x="4811386" y="4315763"/>
          <a:ext cx="1947300" cy="17915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3650">
                  <a:extLst>
                    <a:ext uri="{9D8B030D-6E8A-4147-A177-3AD203B41FA5}">
                      <a16:colId xmlns:a16="http://schemas.microsoft.com/office/drawing/2014/main" val="4125882268"/>
                    </a:ext>
                  </a:extLst>
                </a:gridCol>
                <a:gridCol w="973650">
                  <a:extLst>
                    <a:ext uri="{9D8B030D-6E8A-4147-A177-3AD203B41FA5}">
                      <a16:colId xmlns:a16="http://schemas.microsoft.com/office/drawing/2014/main" val="2956581720"/>
                    </a:ext>
                  </a:extLst>
                </a:gridCol>
              </a:tblGrid>
              <a:tr h="8957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0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1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69478"/>
                  </a:ext>
                </a:extLst>
              </a:tr>
              <a:tr h="8957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1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dirty="0"/>
                        <a:t>0</a:t>
                      </a:r>
                      <a:endParaRPr lang="ko-KR" altLang="en-US" sz="3200" dirty="0"/>
                    </a:p>
                  </a:txBody>
                  <a:tcPr marL="70461" marR="70461" marT="35231" marB="3523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19600"/>
                  </a:ext>
                </a:extLst>
              </a:tr>
            </a:tbl>
          </a:graphicData>
        </a:graphic>
      </p:graphicFrame>
      <p:sp>
        <p:nvSpPr>
          <p:cNvPr id="20" name="타원 19">
            <a:extLst>
              <a:ext uri="{FF2B5EF4-FFF2-40B4-BE49-F238E27FC236}">
                <a16:creationId xmlns:a16="http://schemas.microsoft.com/office/drawing/2014/main" id="{9CECE4EE-C7ED-4591-80EF-0A08E1869853}"/>
              </a:ext>
            </a:extLst>
          </p:cNvPr>
          <p:cNvSpPr/>
          <p:nvPr/>
        </p:nvSpPr>
        <p:spPr>
          <a:xfrm>
            <a:off x="5059020" y="3711591"/>
            <a:ext cx="123595" cy="123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EB61FEF6-488C-4B82-9ADC-5E2901D32ED5}"/>
              </a:ext>
            </a:extLst>
          </p:cNvPr>
          <p:cNvSpPr/>
          <p:nvPr/>
        </p:nvSpPr>
        <p:spPr>
          <a:xfrm>
            <a:off x="5385040" y="3535852"/>
            <a:ext cx="123595" cy="123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2B14FE2B-AC07-4600-B0F8-F3AC4E260E21}"/>
              </a:ext>
            </a:extLst>
          </p:cNvPr>
          <p:cNvSpPr/>
          <p:nvPr/>
        </p:nvSpPr>
        <p:spPr>
          <a:xfrm>
            <a:off x="5623265" y="3340664"/>
            <a:ext cx="123595" cy="123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4954B844-2EF7-4752-A852-6C39BBD30529}"/>
              </a:ext>
            </a:extLst>
          </p:cNvPr>
          <p:cNvSpPr/>
          <p:nvPr/>
        </p:nvSpPr>
        <p:spPr>
          <a:xfrm>
            <a:off x="5949285" y="3164925"/>
            <a:ext cx="123595" cy="123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30820B0-7257-472F-8916-D10864C052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31" y="3192175"/>
            <a:ext cx="426057" cy="210286"/>
          </a:xfrm>
          <a:prstGeom prst="rect">
            <a:avLst/>
          </a:prstGeom>
        </p:spPr>
      </p:pic>
      <p:sp>
        <p:nvSpPr>
          <p:cNvPr id="28" name="순서도: 수동 연산 27">
            <a:extLst>
              <a:ext uri="{FF2B5EF4-FFF2-40B4-BE49-F238E27FC236}">
                <a16:creationId xmlns:a16="http://schemas.microsoft.com/office/drawing/2014/main" id="{FBA1BE9C-D890-44CF-9533-254839AF6789}"/>
              </a:ext>
            </a:extLst>
          </p:cNvPr>
          <p:cNvSpPr/>
          <p:nvPr/>
        </p:nvSpPr>
        <p:spPr>
          <a:xfrm rot="16200000">
            <a:off x="533400" y="3711591"/>
            <a:ext cx="1447800" cy="1546209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ko-KR" dirty="0"/>
              <a:t>Encoder</a:t>
            </a:r>
            <a:endParaRPr lang="ko-KR" altLang="en-US" dirty="0"/>
          </a:p>
        </p:txBody>
      </p:sp>
      <p:sp>
        <p:nvSpPr>
          <p:cNvPr id="29" name="순서도: 처리 28">
            <a:extLst>
              <a:ext uri="{FF2B5EF4-FFF2-40B4-BE49-F238E27FC236}">
                <a16:creationId xmlns:a16="http://schemas.microsoft.com/office/drawing/2014/main" id="{F8AE5E88-138B-4FBF-AD67-817710B15790}"/>
              </a:ext>
            </a:extLst>
          </p:cNvPr>
          <p:cNvSpPr/>
          <p:nvPr/>
        </p:nvSpPr>
        <p:spPr>
          <a:xfrm>
            <a:off x="2438400" y="3464259"/>
            <a:ext cx="182425" cy="20267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순서도: 처리 29">
            <a:extLst>
              <a:ext uri="{FF2B5EF4-FFF2-40B4-BE49-F238E27FC236}">
                <a16:creationId xmlns:a16="http://schemas.microsoft.com/office/drawing/2014/main" id="{90EFE3ED-D91E-434C-876D-AFC98092229D}"/>
              </a:ext>
            </a:extLst>
          </p:cNvPr>
          <p:cNvSpPr/>
          <p:nvPr/>
        </p:nvSpPr>
        <p:spPr>
          <a:xfrm>
            <a:off x="2860298" y="3464259"/>
            <a:ext cx="182425" cy="20267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순서도: 처리 30">
            <a:extLst>
              <a:ext uri="{FF2B5EF4-FFF2-40B4-BE49-F238E27FC236}">
                <a16:creationId xmlns:a16="http://schemas.microsoft.com/office/drawing/2014/main" id="{285E24B6-DB1D-4B78-8B91-821AA81693D9}"/>
              </a:ext>
            </a:extLst>
          </p:cNvPr>
          <p:cNvSpPr/>
          <p:nvPr/>
        </p:nvSpPr>
        <p:spPr>
          <a:xfrm>
            <a:off x="3246575" y="3923863"/>
            <a:ext cx="182425" cy="112166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0A6F644B-C281-4E83-BAF1-FE5712919BE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1" y="5831151"/>
            <a:ext cx="2483199" cy="2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265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15577-8C86-4FDD-AF8D-382EAF758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23" y="945184"/>
            <a:ext cx="8864354" cy="1790700"/>
          </a:xfrm>
        </p:spPr>
        <p:txBody>
          <a:bodyPr>
            <a:normAutofit/>
          </a:bodyPr>
          <a:lstStyle/>
          <a:p>
            <a:r>
              <a:rPr lang="en-US" dirty="0"/>
              <a:t>Derive for Back</a:t>
            </a:r>
            <a:r>
              <a:rPr lang="ko-KR" altLang="en-US" dirty="0"/>
              <a:t> </a:t>
            </a:r>
            <a:r>
              <a:rPr lang="en-US" altLang="ko-KR" dirty="0"/>
              <a:t>Propagation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715FC-BB2E-4157-9641-E7708E57D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40876"/>
            <a:ext cx="6858000" cy="21843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2100" b="1" dirty="0" err="1">
                <a:solidFill>
                  <a:srgbClr val="0070C0"/>
                </a:solidFill>
                <a:ea typeface="맑은 고딕" panose="020B0503020000020004" pitchFamily="34" charset="-127"/>
              </a:rPr>
              <a:t>Youlkyeong</a:t>
            </a:r>
            <a:r>
              <a:rPr lang="en-US" altLang="en-US" sz="2100" b="1" dirty="0">
                <a:solidFill>
                  <a:srgbClr val="0070C0"/>
                </a:solidFill>
                <a:ea typeface="맑은 고딕" panose="020B0503020000020004" pitchFamily="34" charset="-127"/>
              </a:rPr>
              <a:t> Lee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100" b="1" dirty="0">
              <a:solidFill>
                <a:srgbClr val="0070C0"/>
              </a:solidFill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6330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4" descr="텍스트, 지도이(가) 표시된 사진&#10;&#10;자동 생성된 설명">
            <a:extLst>
              <a:ext uri="{FF2B5EF4-FFF2-40B4-BE49-F238E27FC236}">
                <a16:creationId xmlns:a16="http://schemas.microsoft.com/office/drawing/2014/main" id="{B2EA66AE-DAD3-4C13-B1A1-D3C890232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128" y="1396476"/>
            <a:ext cx="5486290" cy="41783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B605679-99EB-427D-B798-C0994D12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59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450"/>
              </a:spcAft>
            </a:pPr>
            <a:fld id="{8072D738-50EA-4C2E-8DC5-CB3545ED9702}" type="slidenum">
              <a:rPr lang="en-US" smtClean="0"/>
              <a:pPr algn="r">
                <a:spcAft>
                  <a:spcPts val="450"/>
                </a:spcAft>
              </a:pPr>
              <a:t>51</a:t>
            </a:fld>
            <a:endParaRPr lang="en-US" sz="900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B730EAFA-6FA9-4295-92F9-B0B23139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269"/>
            <a:ext cx="9144000" cy="4000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Structure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9EF91-77F7-4D76-AA72-E01E30387A58}"/>
              </a:ext>
            </a:extLst>
          </p:cNvPr>
          <p:cNvSpPr txBox="1"/>
          <p:nvPr/>
        </p:nvSpPr>
        <p:spPr>
          <a:xfrm>
            <a:off x="6216243" y="1605968"/>
            <a:ext cx="22991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350" dirty="0">
                <a:solidFill>
                  <a:srgbClr val="0070C0"/>
                </a:solidFill>
              </a:rPr>
              <a:t>Training Input/output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350" dirty="0">
                <a:solidFill>
                  <a:srgbClr val="FF0000"/>
                </a:solidFill>
              </a:rPr>
              <a:t>Initial weights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1350" dirty="0">
                <a:solidFill>
                  <a:srgbClr val="FFC000"/>
                </a:solidFill>
              </a:rPr>
              <a:t>biases</a:t>
            </a:r>
            <a:endParaRPr lang="ko-KR" altLang="en-US" sz="135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405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6DD5EB-510C-4939-922F-47C6CC506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501"/>
            <a:ext cx="9144000" cy="4000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Feed Forward Computation(1/3)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0B254B6-8A9A-4536-96BD-2FB06869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" y="1350262"/>
            <a:ext cx="8846820" cy="4251960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FA8491-67AB-4714-ABE3-EBF37554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59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72D738-50EA-4C2E-8DC5-CB3545ED9702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8C1E7DF-32BB-4F98-B845-9F8F11EEEB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1" y="4123596"/>
            <a:ext cx="3399772" cy="19337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2F98522-D66C-4821-9790-2FAC9EB4637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63" y="4125652"/>
            <a:ext cx="5046857" cy="1892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B2072D3-4945-4A4F-8634-100BC6A42C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91" y="4497565"/>
            <a:ext cx="5478857" cy="5088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913A9A8-F78B-46F9-8D70-0F0CAB69245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1" y="4649107"/>
            <a:ext cx="1577143" cy="205715"/>
          </a:xfrm>
          <a:prstGeom prst="rect">
            <a:avLst/>
          </a:prstGeom>
        </p:spPr>
      </p:pic>
      <p:pic>
        <p:nvPicPr>
          <p:cNvPr id="14" name="그림 4" descr="텍스트, 지도이(가) 표시된 사진&#10;&#10;자동 생성된 설명">
            <a:extLst>
              <a:ext uri="{FF2B5EF4-FFF2-40B4-BE49-F238E27FC236}">
                <a16:creationId xmlns:a16="http://schemas.microsoft.com/office/drawing/2014/main" id="{B7C253C3-3B50-4FC7-A58D-BED7F602FB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7238" y="1381211"/>
            <a:ext cx="3309524" cy="252049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94BEFF8-45E1-47C7-8054-B3F2BCBCDE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91" y="5208979"/>
            <a:ext cx="2026972" cy="19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036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0B254B6-8A9A-4536-96BD-2FB06869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" y="1350262"/>
            <a:ext cx="8846820" cy="4251960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FA8491-67AB-4714-ABE3-EBF37554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59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72D738-50EA-4C2E-8DC5-CB3545ED9702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594BAA5-1813-4B24-8942-BD09B59AE5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0" y="3907521"/>
            <a:ext cx="4096457" cy="19474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612CC9F-52A0-44FF-A379-18FFE39433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1" y="4281057"/>
            <a:ext cx="7201370" cy="1906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DD7B744-0C06-4BAF-9984-0B9787F7EFC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91" y="4497565"/>
            <a:ext cx="5795659" cy="5088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913A9A8-F78B-46F9-8D70-0F0CAB69245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1" y="4649107"/>
            <a:ext cx="1577143" cy="205715"/>
          </a:xfrm>
          <a:prstGeom prst="rect">
            <a:avLst/>
          </a:prstGeom>
        </p:spPr>
      </p:pic>
      <p:pic>
        <p:nvPicPr>
          <p:cNvPr id="14" name="그림 4" descr="텍스트, 지도이(가) 표시된 사진&#10;&#10;자동 생성된 설명">
            <a:extLst>
              <a:ext uri="{FF2B5EF4-FFF2-40B4-BE49-F238E27FC236}">
                <a16:creationId xmlns:a16="http://schemas.microsoft.com/office/drawing/2014/main" id="{B7C253C3-3B50-4FC7-A58D-BED7F602FB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7238" y="1381211"/>
            <a:ext cx="3309524" cy="252049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E7FCED2-D498-42DF-AECD-8CA89ABA2BB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91" y="5208979"/>
            <a:ext cx="2009144" cy="190629"/>
          </a:xfrm>
          <a:prstGeom prst="rect">
            <a:avLst/>
          </a:pr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7957A075-7C1B-42F2-AB08-997474BF110D}"/>
              </a:ext>
            </a:extLst>
          </p:cNvPr>
          <p:cNvSpPr txBox="1">
            <a:spLocks/>
          </p:cNvSpPr>
          <p:nvPr/>
        </p:nvSpPr>
        <p:spPr>
          <a:xfrm>
            <a:off x="0" y="96501"/>
            <a:ext cx="9144000" cy="40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ko-KR" dirty="0"/>
              <a:t>Feed Forward Computation(2/3)</a:t>
            </a:r>
            <a:endParaRPr lang="ko-KR" altLang="en-US" dirty="0"/>
          </a:p>
        </p:txBody>
      </p:sp>
      <p:sp>
        <p:nvSpPr>
          <p:cNvPr id="9" name="제목 8">
            <a:extLst>
              <a:ext uri="{FF2B5EF4-FFF2-40B4-BE49-F238E27FC236}">
                <a16:creationId xmlns:a16="http://schemas.microsoft.com/office/drawing/2014/main" id="{E7AE7CC5-7EF7-4618-9374-CEEEF82B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49391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6DD5EB-510C-4939-922F-47C6CC506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931"/>
            <a:ext cx="9144000" cy="40005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Feed Forward Computation(3/3)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0B254B6-8A9A-4536-96BD-2FB06869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" y="1350262"/>
            <a:ext cx="8846820" cy="4251960"/>
          </a:xfrm>
        </p:spPr>
        <p:txBody>
          <a:bodyPr/>
          <a:lstStyle/>
          <a:p>
            <a:r>
              <a:rPr lang="en-US" altLang="ko-KR" dirty="0"/>
              <a:t>Calculating the total error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FA8491-67AB-4714-ABE3-EBF37554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59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72D738-50EA-4C2E-8DC5-CB3545ED9702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4" name="그림 4" descr="텍스트, 지도이(가) 표시된 사진&#10;&#10;자동 생성된 설명">
            <a:extLst>
              <a:ext uri="{FF2B5EF4-FFF2-40B4-BE49-F238E27FC236}">
                <a16:creationId xmlns:a16="http://schemas.microsoft.com/office/drawing/2014/main" id="{B7C253C3-3B50-4FC7-A58D-BED7F602F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238" y="1381211"/>
            <a:ext cx="3309524" cy="252049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ECD0865-2C99-4441-84A5-E70BB533A5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3752185"/>
            <a:ext cx="3196800" cy="46354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1D12279-EC0A-44A7-BE49-B300ED7773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4308689"/>
            <a:ext cx="7029944" cy="46354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14D596C-BE42-460D-8A3D-A30A9EFE990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4865192"/>
            <a:ext cx="1847315" cy="19062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24C9B7B-BE93-4EDB-8A33-D6CCB9D21D7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5148782"/>
            <a:ext cx="6338743" cy="19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631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74D3AE-A12F-4014-9A53-33BF9124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Backwards Computation(1/3)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D6ED6E-03F8-459F-ABE6-ACEF9A7F5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" y="1350262"/>
            <a:ext cx="8846820" cy="4251960"/>
          </a:xfrm>
        </p:spPr>
        <p:txBody>
          <a:bodyPr/>
          <a:lstStyle/>
          <a:p>
            <a:r>
              <a:rPr lang="en-US" altLang="ko-KR" dirty="0"/>
              <a:t>Consider       , how much a change in        affects the total error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In chain rule</a:t>
            </a:r>
            <a:br>
              <a:rPr lang="en-US" altLang="ko-KR" dirty="0"/>
            </a:br>
            <a:r>
              <a:rPr lang="en-US" altLang="ko-KR" dirty="0"/>
              <a:t> 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008ED3-1C2B-4C29-8425-E823C0AA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59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72D738-50EA-4C2E-8DC5-CB3545ED9702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BCF8E0F-2A0B-426F-A690-E4A598BE40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84" y="1462840"/>
            <a:ext cx="238628" cy="13714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0F3096E-7A1D-44C3-BC50-039848D532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73" y="1462840"/>
            <a:ext cx="238628" cy="1371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5BB71E8-0242-413E-8395-6034F745DB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1692944"/>
            <a:ext cx="1003886" cy="51017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80FBE1D-23BE-4518-947E-F9B043A85FB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301" y="2821851"/>
            <a:ext cx="3589028" cy="51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195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74D3AE-A12F-4014-9A53-33BF9124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Backwards Computation(1/5)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D6ED6E-03F8-459F-ABE6-ACEF9A7F5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" y="1350262"/>
            <a:ext cx="8846820" cy="4251960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008ED3-1C2B-4C29-8425-E823C0AA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59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72D738-50EA-4C2E-8DC5-CB3545ED9702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B0BD32D-54A7-41FD-B4B3-1C3CA57D2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364" y="1350262"/>
            <a:ext cx="4820094" cy="226249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2634B9D-2BD7-4364-820C-578690E780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14" y="1476651"/>
            <a:ext cx="3589028" cy="51017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9A29110-F6A7-4610-AA79-5A34C694CE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0" y="3739145"/>
            <a:ext cx="5184000" cy="46354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980778F-0C5A-4EB9-9089-9E9FFE1CD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0" y="4248801"/>
            <a:ext cx="4817828" cy="5088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95E13C7-CA95-4FC1-84A4-36D86333476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1" y="4872549"/>
            <a:ext cx="6784454" cy="5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693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74D3AE-A12F-4014-9A53-33BF9124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Backwards Computation(2/5)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D6ED6E-03F8-459F-ABE6-ACEF9A7F5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" y="1350262"/>
            <a:ext cx="8846820" cy="4251960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008ED3-1C2B-4C29-8425-E823C0AA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59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72D738-50EA-4C2E-8DC5-CB3545ED9702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B0BD32D-54A7-41FD-B4B3-1C3CA57D2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364" y="1350262"/>
            <a:ext cx="4820094" cy="226249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2634B9D-2BD7-4364-820C-578690E780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14" y="1476651"/>
            <a:ext cx="3589028" cy="51017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889D38B-402D-4473-96A1-F7B80073F56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3" y="4590436"/>
            <a:ext cx="7138283" cy="5088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3651822-6025-4F1C-99FF-A1E3287756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3" y="3860914"/>
            <a:ext cx="2179200" cy="5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581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74D3AE-A12F-4014-9A53-33BF9124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Backwards Computation(3/5)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008ED3-1C2B-4C29-8425-E823C0AA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59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72D738-50EA-4C2E-8DC5-CB3545ED9702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B0BD32D-54A7-41FD-B4B3-1C3CA57D2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364" y="1350262"/>
            <a:ext cx="4820094" cy="226249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2634B9D-2BD7-4364-820C-578690E780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14" y="1476651"/>
            <a:ext cx="3589028" cy="51017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F79D4E3-4DF1-40B2-BBCD-95E52513E5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7" y="4440423"/>
            <a:ext cx="5945141" cy="510172"/>
          </a:xfrm>
          <a:prstGeom prst="rect">
            <a:avLst/>
          </a:prstGeom>
        </p:spPr>
      </p:pic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1F5BF692-84B8-4B8A-9C8F-C903746C1060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7" y="3925631"/>
            <a:ext cx="4247326" cy="2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906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4B965B02-4C02-46A5-9973-D60DB4D1D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374D3AE-A12F-4014-9A53-33BF9124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Backwards Computation(4/5)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008ED3-1C2B-4C29-8425-E823C0AA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59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72D738-50EA-4C2E-8DC5-CB3545ED9702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B0BD32D-54A7-41FD-B4B3-1C3CA57D2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364" y="1350262"/>
            <a:ext cx="4820094" cy="226249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2634B9D-2BD7-4364-820C-578690E780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14" y="1476651"/>
            <a:ext cx="3589028" cy="51017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F085B16-53E9-4688-A084-3D4E4322CD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8" y="4097316"/>
            <a:ext cx="3589028" cy="51017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69625C6-BBF3-4794-AE4A-CDF907FB5BF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25" y="4944397"/>
            <a:ext cx="5761371" cy="1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39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C73CE8-7C08-4F69-BDC8-BCD291D3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Approach(Inside network)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E959FEB-A19E-406D-A961-B4EDE2F40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4" y="625653"/>
            <a:ext cx="8976645" cy="5622747"/>
          </a:xfrm>
        </p:spPr>
        <p:txBody>
          <a:bodyPr/>
          <a:lstStyle/>
          <a:p>
            <a:r>
              <a:rPr lang="en-US" altLang="ko-KR" dirty="0"/>
              <a:t>Scene Context Prediction Network</a:t>
            </a:r>
          </a:p>
          <a:p>
            <a:pPr lvl="1"/>
            <a:r>
              <a:rPr lang="en-US" altLang="ko-KR" dirty="0"/>
              <a:t>Shape Generator</a:t>
            </a:r>
          </a:p>
          <a:p>
            <a:pPr lvl="2"/>
            <a:r>
              <a:rPr lang="en-US" altLang="ko-KR" dirty="0"/>
              <a:t>To increase the diversity, add a noise vector</a:t>
            </a:r>
          </a:p>
          <a:p>
            <a:pPr lvl="2"/>
            <a:r>
              <a:rPr lang="en-US" altLang="ko-KR" dirty="0"/>
              <a:t>Spatial replication and feature channel concatenation = concatenated features F</a:t>
            </a:r>
          </a:p>
          <a:p>
            <a:pPr lvl="2"/>
            <a:r>
              <a:rPr lang="en-US" altLang="ko-KR" dirty="0"/>
              <a:t> </a:t>
            </a:r>
          </a:p>
          <a:p>
            <a:pPr lvl="2"/>
            <a:r>
              <a:rPr lang="en-US" altLang="ko-KR" dirty="0"/>
              <a:t>Each layer, de-convolution with a stride of 2 followed by batch normalization and </a:t>
            </a:r>
            <a:r>
              <a:rPr lang="en-US" altLang="ko-KR" dirty="0" err="1"/>
              <a:t>ReLU</a:t>
            </a:r>
            <a:endParaRPr lang="en-US" altLang="ko-KR" dirty="0"/>
          </a:p>
          <a:p>
            <a:pPr lvl="2"/>
            <a:r>
              <a:rPr lang="en-US" altLang="ko-KR" dirty="0"/>
              <a:t>last layer: 1x1 convolution followed Sigmoid nonlinearity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5D39A72-13D3-4C64-B623-4C9612BC3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114800"/>
            <a:ext cx="3048000" cy="21544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C0BB167-E196-4D80-A0C4-37B19B3018A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00" y="2648675"/>
            <a:ext cx="3628190" cy="29257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E9EB2E8-DEC3-45ED-BB36-E0F8C8EED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235" y="4086225"/>
            <a:ext cx="3848100" cy="2085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BE3AE5-EC77-486C-A7FF-4669D42D64A4}"/>
              </a:ext>
            </a:extLst>
          </p:cNvPr>
          <p:cNvSpPr txBox="1"/>
          <p:nvPr/>
        </p:nvSpPr>
        <p:spPr>
          <a:xfrm>
            <a:off x="2948531" y="422549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Concatenated features </a:t>
            </a:r>
            <a:r>
              <a:rPr lang="en-US" altLang="ko-KR" b="1" dirty="0"/>
              <a:t>F</a:t>
            </a:r>
            <a:endParaRPr lang="ko-KR" altLang="en-US" b="1" dirty="0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F39472FF-B4C8-4CDF-B026-35BCF92FE740}"/>
              </a:ext>
            </a:extLst>
          </p:cNvPr>
          <p:cNvCxnSpPr>
            <a:endCxn id="12" idx="2"/>
          </p:cNvCxnSpPr>
          <p:nvPr/>
        </p:nvCxnSpPr>
        <p:spPr>
          <a:xfrm flipV="1">
            <a:off x="3810000" y="4594823"/>
            <a:ext cx="433931" cy="8915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5733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7AB848-0B6E-4B7C-AD9B-9A0AED63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Backwards Computation(5/5)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77004CE-92AE-440A-8E7C-77BBE6EE3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To decrease the error, subtract this value from the current weight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5EF858-7D38-4A71-B5A4-FD035AFB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559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72D738-50EA-4C2E-8DC5-CB3545ED9702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C2F04B6-4D4D-44DF-B8EC-780D66319D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13" y="2100546"/>
            <a:ext cx="6338743" cy="51017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E70AE1F-2344-4B04-9B57-96C528840F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13" y="2707696"/>
            <a:ext cx="698057" cy="20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983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3CF9D2-B7C6-4BA7-BC96-05600DE8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First order Markov chains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87667189-49EF-47EF-9BA2-DB13F06A75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A sequence of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is the state of the model at time t</a:t>
                </a:r>
              </a:p>
              <a:p>
                <a:r>
                  <a:rPr lang="en-US" altLang="ko-KR" dirty="0"/>
                  <a:t>Markov assumption:</a:t>
                </a:r>
                <a:br>
                  <a:rPr lang="en-US" altLang="ko-KR" dirty="0"/>
                </a:br>
                <a:r>
                  <a:rPr lang="en-US" altLang="ko-KR" dirty="0"/>
                  <a:t>each state is dependency of only on the previous one</a:t>
                </a:r>
                <a:br>
                  <a:rPr lang="en-US" altLang="ko-KR" dirty="0"/>
                </a:br>
                <a:r>
                  <a:rPr lang="en-US" altLang="ko-KR" dirty="0"/>
                  <a:t>dependency given by a </a:t>
                </a:r>
                <a:r>
                  <a:rPr lang="en-US" altLang="ko-KR" b="1" dirty="0"/>
                  <a:t>conditional probability</a:t>
                </a:r>
              </a:p>
              <a:p>
                <a:endParaRPr lang="en-US" altLang="ko-KR" b="1" dirty="0"/>
              </a:p>
              <a:p>
                <a:r>
                  <a:rPr lang="en-US" altLang="ko-KR" b="1" dirty="0"/>
                  <a:t>A first-order Markov chain</a:t>
                </a:r>
              </a:p>
              <a:p>
                <a:r>
                  <a:rPr lang="en-US" altLang="ko-KR" b="1" dirty="0"/>
                  <a:t>Nth-order Markov chain:</a:t>
                </a:r>
                <a:br>
                  <a:rPr lang="en-US" altLang="ko-KR" b="1" dirty="0"/>
                </a:br>
                <a:r>
                  <a:rPr lang="en-US" altLang="ko-KR" b="1" dirty="0"/>
                  <a:t> </a:t>
                </a:r>
                <a:endParaRPr lang="ko-KR" altLang="en-US" b="1" dirty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87667189-49EF-47EF-9BA2-DB13F06A75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154" t="-108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6EE1294E-5E7C-4FBC-A86E-238786072118}"/>
                  </a:ext>
                </a:extLst>
              </p:cNvPr>
              <p:cNvSpPr/>
              <p:nvPr/>
            </p:nvSpPr>
            <p:spPr>
              <a:xfrm>
                <a:off x="1676400" y="1295400"/>
                <a:ext cx="762000" cy="762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6EE1294E-5E7C-4FBC-A86E-2387860721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295400"/>
                <a:ext cx="762000" cy="76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1D1661FD-CAD7-4042-87DC-5FF82224864B}"/>
                  </a:ext>
                </a:extLst>
              </p:cNvPr>
              <p:cNvSpPr/>
              <p:nvPr/>
            </p:nvSpPr>
            <p:spPr>
              <a:xfrm>
                <a:off x="3124200" y="1295400"/>
                <a:ext cx="762000" cy="762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1D1661FD-CAD7-4042-87DC-5FF8222486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295400"/>
                <a:ext cx="762000" cy="76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F3073918-BF89-43D9-A8D6-6B2978D7D669}"/>
                  </a:ext>
                </a:extLst>
              </p:cNvPr>
              <p:cNvSpPr/>
              <p:nvPr/>
            </p:nvSpPr>
            <p:spPr>
              <a:xfrm>
                <a:off x="4583060" y="1295400"/>
                <a:ext cx="762000" cy="762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F3073918-BF89-43D9-A8D6-6B2978D7D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060" y="1295400"/>
                <a:ext cx="762000" cy="76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B6EAE214-AC59-41BD-ABA8-5F039462BEF2}"/>
                  </a:ext>
                </a:extLst>
              </p:cNvPr>
              <p:cNvSpPr/>
              <p:nvPr/>
            </p:nvSpPr>
            <p:spPr>
              <a:xfrm>
                <a:off x="6041920" y="1295400"/>
                <a:ext cx="762000" cy="762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ko-K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B6EAE214-AC59-41BD-ABA8-5F039462B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920" y="1295400"/>
                <a:ext cx="762000" cy="76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8BB5AA08-D551-4FAC-860A-A60F4712F7B2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2438400" y="1676400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D4A04F90-E0F2-4937-AA36-743B66F21D6E}"/>
              </a:ext>
            </a:extLst>
          </p:cNvPr>
          <p:cNvCxnSpPr/>
          <p:nvPr/>
        </p:nvCxnSpPr>
        <p:spPr>
          <a:xfrm>
            <a:off x="3886200" y="1676400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A15EE3D3-781E-4B1F-9EC9-384F00829985}"/>
              </a:ext>
            </a:extLst>
          </p:cNvPr>
          <p:cNvCxnSpPr/>
          <p:nvPr/>
        </p:nvCxnSpPr>
        <p:spPr>
          <a:xfrm>
            <a:off x="5356120" y="1676400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D5E5F1BD-5BB4-4BFD-AABE-E2BA5EBA61D9}"/>
              </a:ext>
            </a:extLst>
          </p:cNvPr>
          <p:cNvCxnSpPr/>
          <p:nvPr/>
        </p:nvCxnSpPr>
        <p:spPr>
          <a:xfrm>
            <a:off x="6803920" y="1676400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BF0E0E5A-C0E1-4112-8422-3BBB602AFF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93" y="4166333"/>
            <a:ext cx="1546667" cy="35413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F5D603C-F41F-4DA1-B9E1-2CB35BFB9D4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766" y="5598080"/>
            <a:ext cx="2954667" cy="3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107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086773-A90C-4961-8889-48F306E3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Computation of Convolution Image Size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C5BB7CB-2138-47AA-89ED-105728856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2934735B-C7B9-4E88-BB36-842C9547CB1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76" y="1429357"/>
            <a:ext cx="6752001" cy="731734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1382B7D6-3351-4F8D-A2A9-1C6C498D97B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58" y="2267557"/>
            <a:ext cx="6675199" cy="73173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C3BA005-75C0-45C8-A6C4-E4C003E72B1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16" y="3707330"/>
            <a:ext cx="2421029" cy="25782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91A2224-A7CE-445D-879A-B78C2DFCD7A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57" y="3717717"/>
            <a:ext cx="2397257" cy="27245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9480022-C73C-44AD-98C2-E32412A9D0C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16" y="3181957"/>
            <a:ext cx="3082972" cy="30171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5E5AEEB-F91C-492F-9E24-C500486C3EE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57" y="3181957"/>
            <a:ext cx="3061029" cy="30171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0598D9D-5AA9-4C34-870C-07D23881C3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16" y="4306577"/>
            <a:ext cx="1667657" cy="27245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9CF89CB-452E-41D4-AA86-841294F6806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17" y="4885972"/>
            <a:ext cx="1327543" cy="2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766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BEAAAC-A40F-4C4E-B672-FCB72DEC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VGG-16 Structure</a:t>
            </a:r>
            <a:endParaRPr lang="ko-KR" altLang="en-US" dirty="0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6A364D58-A476-44EA-AD61-2001C4100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8"/>
          <a:stretch/>
        </p:blipFill>
        <p:spPr>
          <a:xfrm>
            <a:off x="687836" y="1859212"/>
            <a:ext cx="7768328" cy="2769938"/>
          </a:xfr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E307B66-7FF4-4112-87F0-7C947F12C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738-50EA-4C2E-8DC5-CB3545ED9702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8078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2EEA9D-3C72-470D-B0AD-29C355A46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VGG-16 Structure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449018-4EEE-4C9C-8A0E-FB9D8ED03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Number of layers: </a:t>
            </a:r>
            <a:br>
              <a:rPr lang="en-US" altLang="ko-KR" dirty="0"/>
            </a:br>
            <a:r>
              <a:rPr lang="en-US" altLang="ko-KR" dirty="0"/>
              <a:t>weight layers(conv layers + fully connected layers), </a:t>
            </a:r>
            <a:br>
              <a:rPr lang="en-US" altLang="ko-KR" dirty="0"/>
            </a:br>
            <a:r>
              <a:rPr lang="en-US" altLang="ko-KR" dirty="0"/>
              <a:t>no count max pooling</a:t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621534-0646-4A8B-8773-DA6C250A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D738-50EA-4C2E-8DC5-CB3545ED9702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A080543-FB85-4DE1-876D-D084EFBCA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506" y="1907276"/>
            <a:ext cx="3799031" cy="378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28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r>
              <a:rPr lang="en-US" altLang="ko-KR" dirty="0"/>
              <a:t> &amp; </a:t>
            </a:r>
            <a:r>
              <a:rPr lang="en-US" altLang="ko-KR" dirty="0" err="1"/>
              <a:t>RoIAlign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dirty="0" err="1"/>
              <a:t>RoIPool</a:t>
            </a:r>
            <a:r>
              <a:rPr lang="en-US" altLang="ko-KR" dirty="0"/>
              <a:t>: quantized bins + pooling</a:t>
            </a:r>
          </a:p>
          <a:p>
            <a:r>
              <a:rPr lang="en-US" altLang="ko-KR" dirty="0" err="1"/>
              <a:t>RoIAlign</a:t>
            </a:r>
            <a:r>
              <a:rPr lang="en-US" altLang="ko-KR" dirty="0"/>
              <a:t>: continuous + bilinear interpolation + pooling</a:t>
            </a:r>
            <a:br>
              <a:rPr lang="en-US" altLang="ko-KR" dirty="0"/>
            </a:br>
            <a:r>
              <a:rPr lang="en-US" altLang="ko-KR" dirty="0"/>
              <a:t>                 -&gt; better preserved spatial correspondence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0BC70-B189-4F1C-9B4C-A43B2A7A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65</a:t>
            </a:fld>
            <a:endParaRPr lang="ko-KR" altLang="en-US" dirty="0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303EAB53-F1C4-4C46-9427-04F55B2C1245}"/>
              </a:ext>
            </a:extLst>
          </p:cNvPr>
          <p:cNvGraphicFramePr>
            <a:graphicFrameLocks noGrp="1"/>
          </p:cNvGraphicFramePr>
          <p:nvPr/>
        </p:nvGraphicFramePr>
        <p:xfrm>
          <a:off x="1679339" y="1262880"/>
          <a:ext cx="3048000" cy="31121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3148792998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4775713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779831675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680681907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411720718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366585217"/>
                    </a:ext>
                  </a:extLst>
                </a:gridCol>
              </a:tblGrid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5078844"/>
                  </a:ext>
                </a:extLst>
              </a:tr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05883652"/>
                  </a:ext>
                </a:extLst>
              </a:tr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241486"/>
                  </a:ext>
                </a:extLst>
              </a:tr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5100211"/>
                  </a:ext>
                </a:extLst>
              </a:tr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30589028"/>
                  </a:ext>
                </a:extLst>
              </a:tr>
              <a:tr h="518687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28167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445F960E-F497-4221-A45A-B2A323B383B3}"/>
              </a:ext>
            </a:extLst>
          </p:cNvPr>
          <p:cNvGraphicFramePr>
            <a:graphicFrameLocks noGrp="1"/>
          </p:cNvGraphicFramePr>
          <p:nvPr/>
        </p:nvGraphicFramePr>
        <p:xfrm>
          <a:off x="5698937" y="2134864"/>
          <a:ext cx="1536849" cy="13681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2283">
                  <a:extLst>
                    <a:ext uri="{9D8B030D-6E8A-4147-A177-3AD203B41FA5}">
                      <a16:colId xmlns:a16="http://schemas.microsoft.com/office/drawing/2014/main" val="3600047656"/>
                    </a:ext>
                  </a:extLst>
                </a:gridCol>
                <a:gridCol w="512283">
                  <a:extLst>
                    <a:ext uri="{9D8B030D-6E8A-4147-A177-3AD203B41FA5}">
                      <a16:colId xmlns:a16="http://schemas.microsoft.com/office/drawing/2014/main" val="1899504505"/>
                    </a:ext>
                  </a:extLst>
                </a:gridCol>
                <a:gridCol w="512283">
                  <a:extLst>
                    <a:ext uri="{9D8B030D-6E8A-4147-A177-3AD203B41FA5}">
                      <a16:colId xmlns:a16="http://schemas.microsoft.com/office/drawing/2014/main" val="3172228959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extLst>
                  <a:ext uri="{0D108BD9-81ED-4DB2-BD59-A6C34878D82A}">
                    <a16:rowId xmlns:a16="http://schemas.microsoft.com/office/drawing/2014/main" val="3150385049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extLst>
                  <a:ext uri="{0D108BD9-81ED-4DB2-BD59-A6C34878D82A}">
                    <a16:rowId xmlns:a16="http://schemas.microsoft.com/office/drawing/2014/main" val="1245220738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/>
                    </a:p>
                  </a:txBody>
                  <a:tcPr marL="68891" marR="68891" marT="34445" marB="34445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marL="68891" marR="68891" marT="34445" marB="34445"/>
                </a:tc>
                <a:extLst>
                  <a:ext uri="{0D108BD9-81ED-4DB2-BD59-A6C34878D82A}">
                    <a16:rowId xmlns:a16="http://schemas.microsoft.com/office/drawing/2014/main" val="4259728255"/>
                  </a:ext>
                </a:extLst>
              </a:tr>
            </a:tbl>
          </a:graphicData>
        </a:graphic>
      </p:graphicFrame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85B4EFCA-A762-4385-933A-1152B90F5EED}"/>
              </a:ext>
            </a:extLst>
          </p:cNvPr>
          <p:cNvCxnSpPr/>
          <p:nvPr/>
        </p:nvCxnSpPr>
        <p:spPr>
          <a:xfrm>
            <a:off x="4199619" y="1766936"/>
            <a:ext cx="1512168" cy="36004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4BDA9C39-6DDA-41C9-A6FC-BBC3F6CC8271}"/>
              </a:ext>
            </a:extLst>
          </p:cNvPr>
          <p:cNvCxnSpPr/>
          <p:nvPr/>
        </p:nvCxnSpPr>
        <p:spPr>
          <a:xfrm flipV="1">
            <a:off x="4199619" y="3503017"/>
            <a:ext cx="1499318" cy="35215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749814-F7E7-41DC-879A-230E3110B9BF}"/>
              </a:ext>
            </a:extLst>
          </p:cNvPr>
          <p:cNvSpPr txBox="1"/>
          <p:nvPr/>
        </p:nvSpPr>
        <p:spPr>
          <a:xfrm>
            <a:off x="2907865" y="2584164"/>
            <a:ext cx="1536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/>
              <a:t>RoI</a:t>
            </a:r>
            <a:endParaRPr lang="ko-KR" alt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9E789-8F89-4EFE-9DBC-EBD7AA777BB7}"/>
              </a:ext>
            </a:extLst>
          </p:cNvPr>
          <p:cNvSpPr txBox="1"/>
          <p:nvPr/>
        </p:nvSpPr>
        <p:spPr>
          <a:xfrm>
            <a:off x="5339406" y="1508541"/>
            <a:ext cx="261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err="1"/>
              <a:t>RoI</a:t>
            </a:r>
            <a:r>
              <a:rPr lang="en-US" altLang="ko-KR" sz="2400" b="1" dirty="0"/>
              <a:t> feature map</a:t>
            </a:r>
            <a:endParaRPr lang="ko-KR" alt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6FB7B0-753E-45DF-9D46-E5C7209F9490}"/>
              </a:ext>
            </a:extLst>
          </p:cNvPr>
          <p:cNvSpPr txBox="1"/>
          <p:nvPr/>
        </p:nvSpPr>
        <p:spPr>
          <a:xfrm>
            <a:off x="1895363" y="764704"/>
            <a:ext cx="295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Whole feature map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445868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r>
              <a:rPr lang="en-US" altLang="ko-KR" dirty="0"/>
              <a:t>: quantized bins + pooling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0BC70-B189-4F1C-9B4C-A43B2A7A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66</a:t>
            </a:fld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C8DE2F-2C7A-4068-89EA-CFC7B0BE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166949"/>
            <a:ext cx="4464496" cy="4471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E1A8D-E81B-4715-901D-8D6CF446874A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45BDA-0EAE-4C83-AF1E-8D2EBD5C79AC}"/>
              </a:ext>
            </a:extLst>
          </p:cNvPr>
          <p:cNvSpPr txBox="1"/>
          <p:nvPr/>
        </p:nvSpPr>
        <p:spPr>
          <a:xfrm>
            <a:off x="3634364" y="560985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a) Input activation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17689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r>
              <a:rPr lang="en-US" altLang="ko-KR" dirty="0"/>
              <a:t>: quantized bins + pooling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0BC70-B189-4F1C-9B4C-A43B2A7A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67</a:t>
            </a:fld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C8DE2F-2C7A-4068-89EA-CFC7B0BE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52736"/>
            <a:ext cx="4464496" cy="4471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845BDA-0EAE-4C83-AF1E-8D2EBD5C79AC}"/>
              </a:ext>
            </a:extLst>
          </p:cNvPr>
          <p:cNvSpPr txBox="1"/>
          <p:nvPr/>
        </p:nvSpPr>
        <p:spPr>
          <a:xfrm>
            <a:off x="2785126" y="5614727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Region projection and pooling sections</a:t>
            </a:r>
            <a:endParaRPr lang="ko-KR" altLang="en-US" dirty="0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5FCE438-DB2D-4C8C-9F88-82E4056C691A}"/>
              </a:ext>
            </a:extLst>
          </p:cNvPr>
          <p:cNvCxnSpPr/>
          <p:nvPr/>
        </p:nvCxnSpPr>
        <p:spPr>
          <a:xfrm>
            <a:off x="2339752" y="2717233"/>
            <a:ext cx="3888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7C46DB3-1201-447D-BE85-4F9A357D4EB9}"/>
              </a:ext>
            </a:extLst>
          </p:cNvPr>
          <p:cNvCxnSpPr/>
          <p:nvPr/>
        </p:nvCxnSpPr>
        <p:spPr>
          <a:xfrm>
            <a:off x="6228184" y="2708920"/>
            <a:ext cx="0" cy="28156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D8DFA1E-1AEC-48CA-8EC5-D178308182A0}"/>
              </a:ext>
            </a:extLst>
          </p:cNvPr>
          <p:cNvCxnSpPr/>
          <p:nvPr/>
        </p:nvCxnSpPr>
        <p:spPr>
          <a:xfrm>
            <a:off x="2339752" y="5524587"/>
            <a:ext cx="3888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FFD443C0-19C1-417D-8803-CA324EE606FB}"/>
              </a:ext>
            </a:extLst>
          </p:cNvPr>
          <p:cNvCxnSpPr/>
          <p:nvPr/>
        </p:nvCxnSpPr>
        <p:spPr>
          <a:xfrm>
            <a:off x="2339752" y="2708920"/>
            <a:ext cx="0" cy="28156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ABAAD296-70ED-4073-BCB6-5C774C6DB63F}"/>
              </a:ext>
            </a:extLst>
          </p:cNvPr>
          <p:cNvCxnSpPr/>
          <p:nvPr/>
        </p:nvCxnSpPr>
        <p:spPr>
          <a:xfrm>
            <a:off x="2339752" y="3861048"/>
            <a:ext cx="3888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8CB1E72D-DF2D-4146-8468-04C08536CDBE}"/>
              </a:ext>
            </a:extLst>
          </p:cNvPr>
          <p:cNvCxnSpPr/>
          <p:nvPr/>
        </p:nvCxnSpPr>
        <p:spPr>
          <a:xfrm>
            <a:off x="3995936" y="2708920"/>
            <a:ext cx="0" cy="28156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1137C1B-418C-422E-AE9C-5DD3EAF6837D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638812FE-67D9-4972-A0EF-E1EA55F88E0D}"/>
              </a:ext>
            </a:extLst>
          </p:cNvPr>
          <p:cNvCxnSpPr/>
          <p:nvPr/>
        </p:nvCxnSpPr>
        <p:spPr>
          <a:xfrm>
            <a:off x="2339752" y="2727558"/>
            <a:ext cx="3888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6FD05336-2E0D-43D6-9480-C0FB2F1CB6BB}"/>
              </a:ext>
            </a:extLst>
          </p:cNvPr>
          <p:cNvCxnSpPr/>
          <p:nvPr/>
        </p:nvCxnSpPr>
        <p:spPr>
          <a:xfrm>
            <a:off x="2339752" y="3871373"/>
            <a:ext cx="3888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4778C880-016F-4E79-80EB-346540D104CD}"/>
              </a:ext>
            </a:extLst>
          </p:cNvPr>
          <p:cNvCxnSpPr/>
          <p:nvPr/>
        </p:nvCxnSpPr>
        <p:spPr>
          <a:xfrm>
            <a:off x="3995936" y="2719245"/>
            <a:ext cx="0" cy="28156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2362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RoIPool</a:t>
            </a:r>
            <a:r>
              <a:rPr lang="en-US" altLang="ko-KR" dirty="0"/>
              <a:t>: quantized bins + pooling -&gt; 2x2 max pooling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0BC70-B189-4F1C-9B4C-A43B2A7A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68</a:t>
            </a:fld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C8DE2F-2C7A-4068-89EA-CFC7B0BEA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4464496" cy="4471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845BDA-0EAE-4C83-AF1E-8D2EBD5C79AC}"/>
              </a:ext>
            </a:extLst>
          </p:cNvPr>
          <p:cNvSpPr txBox="1"/>
          <p:nvPr/>
        </p:nvSpPr>
        <p:spPr>
          <a:xfrm>
            <a:off x="840910" y="5614727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Region projection and pooling sections</a:t>
            </a:r>
            <a:endParaRPr lang="ko-KR" altLang="en-US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827D8EE2-5FD6-41A4-9EE8-C98A9F719A82}"/>
              </a:ext>
            </a:extLst>
          </p:cNvPr>
          <p:cNvGraphicFramePr>
            <a:graphicFrameLocks noGrp="1"/>
          </p:cNvGraphicFramePr>
          <p:nvPr/>
        </p:nvGraphicFramePr>
        <p:xfrm>
          <a:off x="6156691" y="2441893"/>
          <a:ext cx="1823860" cy="181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1930">
                  <a:extLst>
                    <a:ext uri="{9D8B030D-6E8A-4147-A177-3AD203B41FA5}">
                      <a16:colId xmlns:a16="http://schemas.microsoft.com/office/drawing/2014/main" val="2558268764"/>
                    </a:ext>
                  </a:extLst>
                </a:gridCol>
                <a:gridCol w="911930">
                  <a:extLst>
                    <a:ext uri="{9D8B030D-6E8A-4147-A177-3AD203B41FA5}">
                      <a16:colId xmlns:a16="http://schemas.microsoft.com/office/drawing/2014/main" val="1921928566"/>
                    </a:ext>
                  </a:extLst>
                </a:gridCol>
              </a:tblGrid>
              <a:tr h="90796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0.85</a:t>
                      </a:r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A9DA3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0.84</a:t>
                      </a:r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A3D9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257692"/>
                  </a:ext>
                </a:extLst>
              </a:tr>
              <a:tr h="90796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0.97</a:t>
                      </a:r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F0E41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0.96</a:t>
                      </a:r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E6E5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722177"/>
                  </a:ext>
                </a:extLst>
              </a:tr>
            </a:tbl>
          </a:graphicData>
        </a:graphic>
      </p:graphicFrame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178C4AC-5275-4E1A-9022-59B52C00F7BD}"/>
              </a:ext>
            </a:extLst>
          </p:cNvPr>
          <p:cNvCxnSpPr/>
          <p:nvPr/>
        </p:nvCxnSpPr>
        <p:spPr>
          <a:xfrm flipV="1">
            <a:off x="4283968" y="2441893"/>
            <a:ext cx="1872208" cy="27534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3E4EA3F7-3AC4-48ED-BAAC-A41552993E87}"/>
              </a:ext>
            </a:extLst>
          </p:cNvPr>
          <p:cNvCxnSpPr/>
          <p:nvPr/>
        </p:nvCxnSpPr>
        <p:spPr>
          <a:xfrm flipV="1">
            <a:off x="4247964" y="4257829"/>
            <a:ext cx="1908727" cy="124766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E89A35E-E38C-4F69-939C-AF8328B57C1D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50313D7-7B38-47C8-8E41-935569F6554E}"/>
              </a:ext>
            </a:extLst>
          </p:cNvPr>
          <p:cNvGrpSpPr/>
          <p:nvPr/>
        </p:nvGrpSpPr>
        <p:grpSpPr>
          <a:xfrm>
            <a:off x="395279" y="2679498"/>
            <a:ext cx="3888432" cy="2825992"/>
            <a:chOff x="2339752" y="2708920"/>
            <a:chExt cx="3888432" cy="2825992"/>
          </a:xfrm>
        </p:grpSpPr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5BAFDE49-77E8-4AB0-ACDC-9A255E8280E1}"/>
                </a:ext>
              </a:extLst>
            </p:cNvPr>
            <p:cNvCxnSpPr/>
            <p:nvPr/>
          </p:nvCxnSpPr>
          <p:spPr>
            <a:xfrm>
              <a:off x="6228184" y="2708920"/>
              <a:ext cx="0" cy="28156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1701779D-88F4-4E42-9B35-5E5D62F786EC}"/>
                </a:ext>
              </a:extLst>
            </p:cNvPr>
            <p:cNvCxnSpPr/>
            <p:nvPr/>
          </p:nvCxnSpPr>
          <p:spPr>
            <a:xfrm>
              <a:off x="2339752" y="5524587"/>
              <a:ext cx="388843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B70E142-3DD1-4713-A71A-EAC1F84B5DAE}"/>
                </a:ext>
              </a:extLst>
            </p:cNvPr>
            <p:cNvCxnSpPr/>
            <p:nvPr/>
          </p:nvCxnSpPr>
          <p:spPr>
            <a:xfrm>
              <a:off x="2339752" y="2708920"/>
              <a:ext cx="0" cy="28156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C2A25FD-FC42-4F94-A4FF-CBAD51FA213F}"/>
                </a:ext>
              </a:extLst>
            </p:cNvPr>
            <p:cNvCxnSpPr/>
            <p:nvPr/>
          </p:nvCxnSpPr>
          <p:spPr>
            <a:xfrm>
              <a:off x="2339752" y="2727558"/>
              <a:ext cx="388843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F8D23F78-11F1-47C8-B03A-1BCEE22972D3}"/>
                </a:ext>
              </a:extLst>
            </p:cNvPr>
            <p:cNvCxnSpPr/>
            <p:nvPr/>
          </p:nvCxnSpPr>
          <p:spPr>
            <a:xfrm>
              <a:off x="2339752" y="3871373"/>
              <a:ext cx="3888432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7B7C7361-08B0-4E2F-82B3-EE58F38B678F}"/>
                </a:ext>
              </a:extLst>
            </p:cNvPr>
            <p:cNvCxnSpPr/>
            <p:nvPr/>
          </p:nvCxnSpPr>
          <p:spPr>
            <a:xfrm>
              <a:off x="3995936" y="2719245"/>
              <a:ext cx="0" cy="28156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54602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r>
              <a:rPr lang="en-US" altLang="ko-KR" dirty="0"/>
              <a:t>: continuous + bilinear interpolation + max pooling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0BC70-B189-4F1C-9B4C-A43B2A7A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69</a:t>
            </a:fld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0D70759-E997-4037-8E24-5980C14F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52736"/>
            <a:ext cx="4464496" cy="4471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BC0C3-C2F2-40AF-A3A1-F90853D70CA7}"/>
              </a:ext>
            </a:extLst>
          </p:cNvPr>
          <p:cNvSpPr txBox="1"/>
          <p:nvPr/>
        </p:nvSpPr>
        <p:spPr>
          <a:xfrm>
            <a:off x="2785126" y="5614727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Region projection and pooling sections</a:t>
            </a:r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80B89AA-5F52-4750-A7A1-DDC128A8E175}"/>
              </a:ext>
            </a:extLst>
          </p:cNvPr>
          <p:cNvCxnSpPr/>
          <p:nvPr/>
        </p:nvCxnSpPr>
        <p:spPr>
          <a:xfrm>
            <a:off x="2339752" y="2717233"/>
            <a:ext cx="3888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59A5604-48C6-4DC2-B37B-CA20270B6F29}"/>
              </a:ext>
            </a:extLst>
          </p:cNvPr>
          <p:cNvCxnSpPr/>
          <p:nvPr/>
        </p:nvCxnSpPr>
        <p:spPr>
          <a:xfrm>
            <a:off x="6228184" y="2708920"/>
            <a:ext cx="0" cy="28156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3753883-5300-4DA4-93BD-B2FBCE1770DA}"/>
              </a:ext>
            </a:extLst>
          </p:cNvPr>
          <p:cNvCxnSpPr/>
          <p:nvPr/>
        </p:nvCxnSpPr>
        <p:spPr>
          <a:xfrm>
            <a:off x="2339752" y="5524587"/>
            <a:ext cx="3888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B311E03-E782-4A77-B110-8F14B47CB7EB}"/>
              </a:ext>
            </a:extLst>
          </p:cNvPr>
          <p:cNvCxnSpPr/>
          <p:nvPr/>
        </p:nvCxnSpPr>
        <p:spPr>
          <a:xfrm>
            <a:off x="2339752" y="2708920"/>
            <a:ext cx="0" cy="28156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31FDB5F-1849-4E27-85F9-B55202C773DA}"/>
              </a:ext>
            </a:extLst>
          </p:cNvPr>
          <p:cNvCxnSpPr/>
          <p:nvPr/>
        </p:nvCxnSpPr>
        <p:spPr>
          <a:xfrm>
            <a:off x="2339752" y="4124141"/>
            <a:ext cx="3888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897069-7E9A-42D1-B61A-F44094AA3E75}"/>
              </a:ext>
            </a:extLst>
          </p:cNvPr>
          <p:cNvCxnSpPr/>
          <p:nvPr/>
        </p:nvCxnSpPr>
        <p:spPr>
          <a:xfrm>
            <a:off x="4270256" y="2708920"/>
            <a:ext cx="0" cy="28156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F80FA0-E1EA-4393-BD07-599710D63583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47839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C73CE8-7C08-4F69-BDC8-BCD291D3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Approach(Inside network)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E959FEB-A19E-406D-A961-B4EDE2F40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Scene Context Prediction Network</a:t>
            </a:r>
          </a:p>
          <a:p>
            <a:pPr lvl="1"/>
            <a:r>
              <a:rPr lang="en-US" altLang="ko-KR" dirty="0"/>
              <a:t>Region Generator</a:t>
            </a:r>
          </a:p>
          <a:p>
            <a:pPr lvl="2"/>
            <a:r>
              <a:rPr lang="en-US" altLang="ko-KR" dirty="0"/>
              <a:t>B: Region proposals for each of the C object categories</a:t>
            </a:r>
          </a:p>
          <a:p>
            <a:pPr lvl="2"/>
            <a:r>
              <a:rPr lang="en-US" altLang="ko-KR" dirty="0"/>
              <a:t>Each region contains x, y(center point), w, h of bounding box and confidence score, 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lvl="2"/>
            <a:r>
              <a:rPr lang="en-US" altLang="ko-KR" dirty="0"/>
              <a:t>Confidence score: probability</a:t>
            </a:r>
          </a:p>
          <a:p>
            <a:pPr lvl="2"/>
            <a:r>
              <a:rPr lang="en-US" altLang="ko-KR" dirty="0"/>
              <a:t>Object generator: a set of residual blocks + convolution operation followed by two fc layers to predict the bounding box and confidence 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 lvl="2"/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8475F66-986E-4773-BC03-6787674C4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077938"/>
            <a:ext cx="3048000" cy="215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5654E3-AED4-40C1-A83A-357514431906}"/>
              </a:ext>
            </a:extLst>
          </p:cNvPr>
          <p:cNvSpPr txBox="1"/>
          <p:nvPr/>
        </p:nvSpPr>
        <p:spPr>
          <a:xfrm>
            <a:off x="2262731" y="418862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Concatenated features </a:t>
            </a:r>
            <a:r>
              <a:rPr lang="en-US" altLang="ko-KR" b="1" dirty="0"/>
              <a:t>F</a:t>
            </a:r>
            <a:endParaRPr lang="ko-KR" altLang="en-US" b="1" dirty="0"/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11CEC1C5-10A6-49B8-BCB9-E8AFFB431D84}"/>
              </a:ext>
            </a:extLst>
          </p:cNvPr>
          <p:cNvCxnSpPr>
            <a:endCxn id="5" idx="2"/>
          </p:cNvCxnSpPr>
          <p:nvPr/>
        </p:nvCxnSpPr>
        <p:spPr>
          <a:xfrm flipV="1">
            <a:off x="3124200" y="4557961"/>
            <a:ext cx="433931" cy="8915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234C0C81-B4A6-4F04-9BEF-E999FD9A8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741" y="4235062"/>
            <a:ext cx="4153442" cy="20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568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r>
              <a:rPr lang="en-US" altLang="ko-KR" dirty="0"/>
              <a:t>: continuous + bilinear interpolation + max pooling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0BC70-B189-4F1C-9B4C-A43B2A7A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70</a:t>
            </a:fld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0D70759-E997-4037-8E24-5980C14F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52736"/>
            <a:ext cx="4464496" cy="4471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BC0C3-C2F2-40AF-A3A1-F90853D70CA7}"/>
              </a:ext>
            </a:extLst>
          </p:cNvPr>
          <p:cNvSpPr txBox="1"/>
          <p:nvPr/>
        </p:nvSpPr>
        <p:spPr>
          <a:xfrm>
            <a:off x="3599626" y="5614582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Sampling locations</a:t>
            </a:r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80B89AA-5F52-4750-A7A1-DDC128A8E175}"/>
              </a:ext>
            </a:extLst>
          </p:cNvPr>
          <p:cNvCxnSpPr/>
          <p:nvPr/>
        </p:nvCxnSpPr>
        <p:spPr>
          <a:xfrm>
            <a:off x="2339752" y="2717233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59A5604-48C6-4DC2-B37B-CA20270B6F29}"/>
              </a:ext>
            </a:extLst>
          </p:cNvPr>
          <p:cNvCxnSpPr/>
          <p:nvPr/>
        </p:nvCxnSpPr>
        <p:spPr>
          <a:xfrm>
            <a:off x="6228184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3753883-5300-4DA4-93BD-B2FBCE1770DA}"/>
              </a:ext>
            </a:extLst>
          </p:cNvPr>
          <p:cNvCxnSpPr/>
          <p:nvPr/>
        </p:nvCxnSpPr>
        <p:spPr>
          <a:xfrm>
            <a:off x="2339752" y="5524587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B311E03-E782-4A77-B110-8F14B47CB7EB}"/>
              </a:ext>
            </a:extLst>
          </p:cNvPr>
          <p:cNvCxnSpPr/>
          <p:nvPr/>
        </p:nvCxnSpPr>
        <p:spPr>
          <a:xfrm>
            <a:off x="233975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31FDB5F-1849-4E27-85F9-B55202C773DA}"/>
              </a:ext>
            </a:extLst>
          </p:cNvPr>
          <p:cNvCxnSpPr/>
          <p:nvPr/>
        </p:nvCxnSpPr>
        <p:spPr>
          <a:xfrm>
            <a:off x="2339752" y="4124141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897069-7E9A-42D1-B61A-F44094AA3E75}"/>
              </a:ext>
            </a:extLst>
          </p:cNvPr>
          <p:cNvCxnSpPr/>
          <p:nvPr/>
        </p:nvCxnSpPr>
        <p:spPr>
          <a:xfrm>
            <a:off x="4270256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7CC69F32-542D-4251-92D9-138F656E702E}"/>
              </a:ext>
            </a:extLst>
          </p:cNvPr>
          <p:cNvCxnSpPr/>
          <p:nvPr/>
        </p:nvCxnSpPr>
        <p:spPr>
          <a:xfrm>
            <a:off x="2339752" y="4797152"/>
            <a:ext cx="38884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A79145DE-1FAE-45C9-AE1E-E77942C80408}"/>
              </a:ext>
            </a:extLst>
          </p:cNvPr>
          <p:cNvCxnSpPr/>
          <p:nvPr/>
        </p:nvCxnSpPr>
        <p:spPr>
          <a:xfrm>
            <a:off x="2326040" y="3429000"/>
            <a:ext cx="38884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CA0B9D0-834A-4E5F-B2C7-19685ABAD239}"/>
              </a:ext>
            </a:extLst>
          </p:cNvPr>
          <p:cNvCxnSpPr/>
          <p:nvPr/>
        </p:nvCxnSpPr>
        <p:spPr>
          <a:xfrm>
            <a:off x="522007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73BD4095-7F96-458E-A38D-3ABD292652E1}"/>
              </a:ext>
            </a:extLst>
          </p:cNvPr>
          <p:cNvCxnSpPr/>
          <p:nvPr/>
        </p:nvCxnSpPr>
        <p:spPr>
          <a:xfrm>
            <a:off x="3347864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B28FD1E-6A63-4AAA-BDCC-D65CD3864175}"/>
              </a:ext>
            </a:extLst>
          </p:cNvPr>
          <p:cNvSpPr txBox="1"/>
          <p:nvPr/>
        </p:nvSpPr>
        <p:spPr>
          <a:xfrm>
            <a:off x="2679920" y="283445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C53248-9BBE-4303-8FD8-F64F2B1F1D27}"/>
              </a:ext>
            </a:extLst>
          </p:cNvPr>
          <p:cNvSpPr txBox="1"/>
          <p:nvPr/>
        </p:nvSpPr>
        <p:spPr>
          <a:xfrm>
            <a:off x="3629041" y="285116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E9A35-FA76-4D69-A6EC-AF208E694EF3}"/>
              </a:ext>
            </a:extLst>
          </p:cNvPr>
          <p:cNvSpPr txBox="1"/>
          <p:nvPr/>
        </p:nvSpPr>
        <p:spPr>
          <a:xfrm>
            <a:off x="4535998" y="284879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01C41-3205-4D89-A62A-B85DA6A2732F}"/>
              </a:ext>
            </a:extLst>
          </p:cNvPr>
          <p:cNvSpPr txBox="1"/>
          <p:nvPr/>
        </p:nvSpPr>
        <p:spPr>
          <a:xfrm>
            <a:off x="5516150" y="2832420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8A1C0-CB51-4FAC-B1A2-854895A29942}"/>
              </a:ext>
            </a:extLst>
          </p:cNvPr>
          <p:cNvSpPr txBox="1"/>
          <p:nvPr/>
        </p:nvSpPr>
        <p:spPr>
          <a:xfrm>
            <a:off x="2650505" y="3507489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706D0B-238D-46CB-82FC-8D91C24DC276}"/>
              </a:ext>
            </a:extLst>
          </p:cNvPr>
          <p:cNvSpPr txBox="1"/>
          <p:nvPr/>
        </p:nvSpPr>
        <p:spPr>
          <a:xfrm>
            <a:off x="3599626" y="3524196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A642E8-DE87-4D02-B58C-4386DECEB127}"/>
              </a:ext>
            </a:extLst>
          </p:cNvPr>
          <p:cNvSpPr txBox="1"/>
          <p:nvPr/>
        </p:nvSpPr>
        <p:spPr>
          <a:xfrm>
            <a:off x="4506583" y="352183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EED3DB-219F-44B5-8DCC-8CA004280521}"/>
              </a:ext>
            </a:extLst>
          </p:cNvPr>
          <p:cNvSpPr txBox="1"/>
          <p:nvPr/>
        </p:nvSpPr>
        <p:spPr>
          <a:xfrm>
            <a:off x="5486735" y="3505454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6BA346-596D-4DFA-9542-C0755B2BCFD3}"/>
              </a:ext>
            </a:extLst>
          </p:cNvPr>
          <p:cNvSpPr txBox="1"/>
          <p:nvPr/>
        </p:nvSpPr>
        <p:spPr>
          <a:xfrm>
            <a:off x="2650505" y="421313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CD25CC-0682-4733-952D-FD0C7E6619C2}"/>
              </a:ext>
            </a:extLst>
          </p:cNvPr>
          <p:cNvSpPr txBox="1"/>
          <p:nvPr/>
        </p:nvSpPr>
        <p:spPr>
          <a:xfrm>
            <a:off x="3599626" y="422984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ED3FB5-CD97-48B1-954E-5DA04314D6EB}"/>
              </a:ext>
            </a:extLst>
          </p:cNvPr>
          <p:cNvSpPr txBox="1"/>
          <p:nvPr/>
        </p:nvSpPr>
        <p:spPr>
          <a:xfrm>
            <a:off x="4506583" y="4227481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7C66A6-D440-4A2F-A7F2-9D45B30F61C2}"/>
              </a:ext>
            </a:extLst>
          </p:cNvPr>
          <p:cNvSpPr txBox="1"/>
          <p:nvPr/>
        </p:nvSpPr>
        <p:spPr>
          <a:xfrm>
            <a:off x="5486735" y="4211103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BF96D2-26ED-44CC-9A2E-D7806435B548}"/>
              </a:ext>
            </a:extLst>
          </p:cNvPr>
          <p:cNvSpPr txBox="1"/>
          <p:nvPr/>
        </p:nvSpPr>
        <p:spPr>
          <a:xfrm>
            <a:off x="2650505" y="488816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0A0C70-9B59-417E-9D4B-518F93360D5D}"/>
              </a:ext>
            </a:extLst>
          </p:cNvPr>
          <p:cNvSpPr txBox="1"/>
          <p:nvPr/>
        </p:nvSpPr>
        <p:spPr>
          <a:xfrm>
            <a:off x="3599626" y="490487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A7BCE3-4674-4BD5-A85C-F77429AE5313}"/>
              </a:ext>
            </a:extLst>
          </p:cNvPr>
          <p:cNvSpPr txBox="1"/>
          <p:nvPr/>
        </p:nvSpPr>
        <p:spPr>
          <a:xfrm>
            <a:off x="4506583" y="490250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533ECD-3992-4929-8244-F40150B5B69B}"/>
              </a:ext>
            </a:extLst>
          </p:cNvPr>
          <p:cNvSpPr txBox="1"/>
          <p:nvPr/>
        </p:nvSpPr>
        <p:spPr>
          <a:xfrm>
            <a:off x="5486735" y="4886130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0C3DCD-B4DC-4D1B-A3ED-63DC648FC7BC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500782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r>
              <a:rPr lang="en-US" altLang="ko-KR" dirty="0"/>
              <a:t>: continuous + bilinear interpolation + max pooling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0BC70-B189-4F1C-9B4C-A43B2A7A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71</a:t>
            </a:fld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0D70759-E997-4037-8E24-5980C14F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052736"/>
            <a:ext cx="4464496" cy="4471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BC0C3-C2F2-40AF-A3A1-F90853D70CA7}"/>
              </a:ext>
            </a:extLst>
          </p:cNvPr>
          <p:cNvSpPr txBox="1"/>
          <p:nvPr/>
        </p:nvSpPr>
        <p:spPr>
          <a:xfrm>
            <a:off x="3599626" y="5614582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Sampling locations</a:t>
            </a:r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80B89AA-5F52-4750-A7A1-DDC128A8E175}"/>
              </a:ext>
            </a:extLst>
          </p:cNvPr>
          <p:cNvCxnSpPr/>
          <p:nvPr/>
        </p:nvCxnSpPr>
        <p:spPr>
          <a:xfrm>
            <a:off x="2339752" y="2717233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59A5604-48C6-4DC2-B37B-CA20270B6F29}"/>
              </a:ext>
            </a:extLst>
          </p:cNvPr>
          <p:cNvCxnSpPr/>
          <p:nvPr/>
        </p:nvCxnSpPr>
        <p:spPr>
          <a:xfrm>
            <a:off x="6228184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3753883-5300-4DA4-93BD-B2FBCE1770DA}"/>
              </a:ext>
            </a:extLst>
          </p:cNvPr>
          <p:cNvCxnSpPr/>
          <p:nvPr/>
        </p:nvCxnSpPr>
        <p:spPr>
          <a:xfrm>
            <a:off x="2339752" y="5524587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B311E03-E782-4A77-B110-8F14B47CB7EB}"/>
              </a:ext>
            </a:extLst>
          </p:cNvPr>
          <p:cNvCxnSpPr/>
          <p:nvPr/>
        </p:nvCxnSpPr>
        <p:spPr>
          <a:xfrm>
            <a:off x="233975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31FDB5F-1849-4E27-85F9-B55202C773DA}"/>
              </a:ext>
            </a:extLst>
          </p:cNvPr>
          <p:cNvCxnSpPr/>
          <p:nvPr/>
        </p:nvCxnSpPr>
        <p:spPr>
          <a:xfrm>
            <a:off x="2339752" y="4124141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897069-7E9A-42D1-B61A-F44094AA3E75}"/>
              </a:ext>
            </a:extLst>
          </p:cNvPr>
          <p:cNvCxnSpPr/>
          <p:nvPr/>
        </p:nvCxnSpPr>
        <p:spPr>
          <a:xfrm>
            <a:off x="4270256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7CC69F32-542D-4251-92D9-138F656E702E}"/>
              </a:ext>
            </a:extLst>
          </p:cNvPr>
          <p:cNvCxnSpPr/>
          <p:nvPr/>
        </p:nvCxnSpPr>
        <p:spPr>
          <a:xfrm>
            <a:off x="2339752" y="4797152"/>
            <a:ext cx="38884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A79145DE-1FAE-45C9-AE1E-E77942C80408}"/>
              </a:ext>
            </a:extLst>
          </p:cNvPr>
          <p:cNvCxnSpPr/>
          <p:nvPr/>
        </p:nvCxnSpPr>
        <p:spPr>
          <a:xfrm>
            <a:off x="2326040" y="3429000"/>
            <a:ext cx="38884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CA0B9D0-834A-4E5F-B2C7-19685ABAD239}"/>
              </a:ext>
            </a:extLst>
          </p:cNvPr>
          <p:cNvCxnSpPr/>
          <p:nvPr/>
        </p:nvCxnSpPr>
        <p:spPr>
          <a:xfrm>
            <a:off x="522007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73BD4095-7F96-458E-A38D-3ABD292652E1}"/>
              </a:ext>
            </a:extLst>
          </p:cNvPr>
          <p:cNvCxnSpPr/>
          <p:nvPr/>
        </p:nvCxnSpPr>
        <p:spPr>
          <a:xfrm>
            <a:off x="3347864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B28FD1E-6A63-4AAA-BDCC-D65CD3864175}"/>
              </a:ext>
            </a:extLst>
          </p:cNvPr>
          <p:cNvSpPr txBox="1"/>
          <p:nvPr/>
        </p:nvSpPr>
        <p:spPr>
          <a:xfrm>
            <a:off x="2679920" y="283445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C53248-9BBE-4303-8FD8-F64F2B1F1D27}"/>
              </a:ext>
            </a:extLst>
          </p:cNvPr>
          <p:cNvSpPr txBox="1"/>
          <p:nvPr/>
        </p:nvSpPr>
        <p:spPr>
          <a:xfrm>
            <a:off x="3629041" y="285116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E9A35-FA76-4D69-A6EC-AF208E694EF3}"/>
              </a:ext>
            </a:extLst>
          </p:cNvPr>
          <p:cNvSpPr txBox="1"/>
          <p:nvPr/>
        </p:nvSpPr>
        <p:spPr>
          <a:xfrm>
            <a:off x="4535998" y="284879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01C41-3205-4D89-A62A-B85DA6A2732F}"/>
              </a:ext>
            </a:extLst>
          </p:cNvPr>
          <p:cNvSpPr txBox="1"/>
          <p:nvPr/>
        </p:nvSpPr>
        <p:spPr>
          <a:xfrm>
            <a:off x="5516150" y="2832420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8A1C0-CB51-4FAC-B1A2-854895A29942}"/>
              </a:ext>
            </a:extLst>
          </p:cNvPr>
          <p:cNvSpPr txBox="1"/>
          <p:nvPr/>
        </p:nvSpPr>
        <p:spPr>
          <a:xfrm>
            <a:off x="2650505" y="3507489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706D0B-238D-46CB-82FC-8D91C24DC276}"/>
              </a:ext>
            </a:extLst>
          </p:cNvPr>
          <p:cNvSpPr txBox="1"/>
          <p:nvPr/>
        </p:nvSpPr>
        <p:spPr>
          <a:xfrm>
            <a:off x="3599626" y="3524196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A642E8-DE87-4D02-B58C-4386DECEB127}"/>
              </a:ext>
            </a:extLst>
          </p:cNvPr>
          <p:cNvSpPr txBox="1"/>
          <p:nvPr/>
        </p:nvSpPr>
        <p:spPr>
          <a:xfrm>
            <a:off x="4506583" y="352183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EED3DB-219F-44B5-8DCC-8CA004280521}"/>
              </a:ext>
            </a:extLst>
          </p:cNvPr>
          <p:cNvSpPr txBox="1"/>
          <p:nvPr/>
        </p:nvSpPr>
        <p:spPr>
          <a:xfrm>
            <a:off x="5486735" y="3505454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6BA346-596D-4DFA-9542-C0755B2BCFD3}"/>
              </a:ext>
            </a:extLst>
          </p:cNvPr>
          <p:cNvSpPr txBox="1"/>
          <p:nvPr/>
        </p:nvSpPr>
        <p:spPr>
          <a:xfrm>
            <a:off x="2650505" y="421313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CD25CC-0682-4733-952D-FD0C7E6619C2}"/>
              </a:ext>
            </a:extLst>
          </p:cNvPr>
          <p:cNvSpPr txBox="1"/>
          <p:nvPr/>
        </p:nvSpPr>
        <p:spPr>
          <a:xfrm>
            <a:off x="3599626" y="422984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ED3FB5-CD97-48B1-954E-5DA04314D6EB}"/>
              </a:ext>
            </a:extLst>
          </p:cNvPr>
          <p:cNvSpPr txBox="1"/>
          <p:nvPr/>
        </p:nvSpPr>
        <p:spPr>
          <a:xfrm>
            <a:off x="4506583" y="4227481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7C66A6-D440-4A2F-A7F2-9D45B30F61C2}"/>
              </a:ext>
            </a:extLst>
          </p:cNvPr>
          <p:cNvSpPr txBox="1"/>
          <p:nvPr/>
        </p:nvSpPr>
        <p:spPr>
          <a:xfrm>
            <a:off x="5486735" y="4211103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BF96D2-26ED-44CC-9A2E-D7806435B548}"/>
              </a:ext>
            </a:extLst>
          </p:cNvPr>
          <p:cNvSpPr txBox="1"/>
          <p:nvPr/>
        </p:nvSpPr>
        <p:spPr>
          <a:xfrm>
            <a:off x="2650505" y="488816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0A0C70-9B59-417E-9D4B-518F93360D5D}"/>
              </a:ext>
            </a:extLst>
          </p:cNvPr>
          <p:cNvSpPr txBox="1"/>
          <p:nvPr/>
        </p:nvSpPr>
        <p:spPr>
          <a:xfrm>
            <a:off x="3599626" y="490487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A7BCE3-4674-4BD5-A85C-F77429AE5313}"/>
              </a:ext>
            </a:extLst>
          </p:cNvPr>
          <p:cNvSpPr txBox="1"/>
          <p:nvPr/>
        </p:nvSpPr>
        <p:spPr>
          <a:xfrm>
            <a:off x="4506583" y="490250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533ECD-3992-4929-8244-F40150B5B69B}"/>
              </a:ext>
            </a:extLst>
          </p:cNvPr>
          <p:cNvSpPr txBox="1"/>
          <p:nvPr/>
        </p:nvSpPr>
        <p:spPr>
          <a:xfrm>
            <a:off x="5486735" y="4886130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BCAAE4-4934-4309-A15C-9B2D604F7BCB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411047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546826-497B-4AE0-9594-732AFB5A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EC038D-177E-4873-855D-468DDBCB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RoIAlign</a:t>
            </a:r>
            <a:r>
              <a:rPr lang="en-US" altLang="ko-KR" dirty="0"/>
              <a:t>: continuous + bilinear interpolation + max pooling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B0BC70-B189-4F1C-9B4C-A43B2A7A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72</a:t>
            </a:fld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0D70759-E997-4037-8E24-5980C14F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40" y="1052736"/>
            <a:ext cx="4464496" cy="4471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BC0C3-C2F2-40AF-A3A1-F90853D70CA7}"/>
              </a:ext>
            </a:extLst>
          </p:cNvPr>
          <p:cNvSpPr txBox="1"/>
          <p:nvPr/>
        </p:nvSpPr>
        <p:spPr>
          <a:xfrm>
            <a:off x="1475656" y="5614582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Sampling locations</a:t>
            </a:r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80B89AA-5F52-4750-A7A1-DDC128A8E175}"/>
              </a:ext>
            </a:extLst>
          </p:cNvPr>
          <p:cNvCxnSpPr/>
          <p:nvPr/>
        </p:nvCxnSpPr>
        <p:spPr>
          <a:xfrm>
            <a:off x="337240" y="2717233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59A5604-48C6-4DC2-B37B-CA20270B6F29}"/>
              </a:ext>
            </a:extLst>
          </p:cNvPr>
          <p:cNvCxnSpPr/>
          <p:nvPr/>
        </p:nvCxnSpPr>
        <p:spPr>
          <a:xfrm>
            <a:off x="422567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3753883-5300-4DA4-93BD-B2FBCE1770DA}"/>
              </a:ext>
            </a:extLst>
          </p:cNvPr>
          <p:cNvCxnSpPr/>
          <p:nvPr/>
        </p:nvCxnSpPr>
        <p:spPr>
          <a:xfrm>
            <a:off x="337240" y="5524587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B311E03-E782-4A77-B110-8F14B47CB7EB}"/>
              </a:ext>
            </a:extLst>
          </p:cNvPr>
          <p:cNvCxnSpPr/>
          <p:nvPr/>
        </p:nvCxnSpPr>
        <p:spPr>
          <a:xfrm>
            <a:off x="337240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31FDB5F-1849-4E27-85F9-B55202C773DA}"/>
              </a:ext>
            </a:extLst>
          </p:cNvPr>
          <p:cNvCxnSpPr/>
          <p:nvPr/>
        </p:nvCxnSpPr>
        <p:spPr>
          <a:xfrm>
            <a:off x="337240" y="4124141"/>
            <a:ext cx="38884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897069-7E9A-42D1-B61A-F44094AA3E75}"/>
              </a:ext>
            </a:extLst>
          </p:cNvPr>
          <p:cNvCxnSpPr/>
          <p:nvPr/>
        </p:nvCxnSpPr>
        <p:spPr>
          <a:xfrm>
            <a:off x="2267744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7CC69F32-542D-4251-92D9-138F656E702E}"/>
              </a:ext>
            </a:extLst>
          </p:cNvPr>
          <p:cNvCxnSpPr/>
          <p:nvPr/>
        </p:nvCxnSpPr>
        <p:spPr>
          <a:xfrm>
            <a:off x="337240" y="4797152"/>
            <a:ext cx="38884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A79145DE-1FAE-45C9-AE1E-E77942C80408}"/>
              </a:ext>
            </a:extLst>
          </p:cNvPr>
          <p:cNvCxnSpPr/>
          <p:nvPr/>
        </p:nvCxnSpPr>
        <p:spPr>
          <a:xfrm>
            <a:off x="323528" y="3429000"/>
            <a:ext cx="388843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CA0B9D0-834A-4E5F-B2C7-19685ABAD239}"/>
              </a:ext>
            </a:extLst>
          </p:cNvPr>
          <p:cNvCxnSpPr/>
          <p:nvPr/>
        </p:nvCxnSpPr>
        <p:spPr>
          <a:xfrm>
            <a:off x="3217560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73BD4095-7F96-458E-A38D-3ABD292652E1}"/>
              </a:ext>
            </a:extLst>
          </p:cNvPr>
          <p:cNvCxnSpPr/>
          <p:nvPr/>
        </p:nvCxnSpPr>
        <p:spPr>
          <a:xfrm>
            <a:off x="1345352" y="2708920"/>
            <a:ext cx="0" cy="28156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B28FD1E-6A63-4AAA-BDCC-D65CD3864175}"/>
              </a:ext>
            </a:extLst>
          </p:cNvPr>
          <p:cNvSpPr txBox="1"/>
          <p:nvPr/>
        </p:nvSpPr>
        <p:spPr>
          <a:xfrm>
            <a:off x="677408" y="283445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C53248-9BBE-4303-8FD8-F64F2B1F1D27}"/>
              </a:ext>
            </a:extLst>
          </p:cNvPr>
          <p:cNvSpPr txBox="1"/>
          <p:nvPr/>
        </p:nvSpPr>
        <p:spPr>
          <a:xfrm>
            <a:off x="1626529" y="285116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FE9A35-FA76-4D69-A6EC-AF208E694EF3}"/>
              </a:ext>
            </a:extLst>
          </p:cNvPr>
          <p:cNvSpPr txBox="1"/>
          <p:nvPr/>
        </p:nvSpPr>
        <p:spPr>
          <a:xfrm>
            <a:off x="2533486" y="284879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01C41-3205-4D89-A62A-B85DA6A2732F}"/>
              </a:ext>
            </a:extLst>
          </p:cNvPr>
          <p:cNvSpPr txBox="1"/>
          <p:nvPr/>
        </p:nvSpPr>
        <p:spPr>
          <a:xfrm>
            <a:off x="3513638" y="2832420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8A1C0-CB51-4FAC-B1A2-854895A29942}"/>
              </a:ext>
            </a:extLst>
          </p:cNvPr>
          <p:cNvSpPr txBox="1"/>
          <p:nvPr/>
        </p:nvSpPr>
        <p:spPr>
          <a:xfrm>
            <a:off x="647993" y="3507489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706D0B-238D-46CB-82FC-8D91C24DC276}"/>
              </a:ext>
            </a:extLst>
          </p:cNvPr>
          <p:cNvSpPr txBox="1"/>
          <p:nvPr/>
        </p:nvSpPr>
        <p:spPr>
          <a:xfrm>
            <a:off x="1597114" y="3524196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A642E8-DE87-4D02-B58C-4386DECEB127}"/>
              </a:ext>
            </a:extLst>
          </p:cNvPr>
          <p:cNvSpPr txBox="1"/>
          <p:nvPr/>
        </p:nvSpPr>
        <p:spPr>
          <a:xfrm>
            <a:off x="2504071" y="352183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EED3DB-219F-44B5-8DCC-8CA004280521}"/>
              </a:ext>
            </a:extLst>
          </p:cNvPr>
          <p:cNvSpPr txBox="1"/>
          <p:nvPr/>
        </p:nvSpPr>
        <p:spPr>
          <a:xfrm>
            <a:off x="3484223" y="3505454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6BA346-596D-4DFA-9542-C0755B2BCFD3}"/>
              </a:ext>
            </a:extLst>
          </p:cNvPr>
          <p:cNvSpPr txBox="1"/>
          <p:nvPr/>
        </p:nvSpPr>
        <p:spPr>
          <a:xfrm>
            <a:off x="647993" y="421313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CD25CC-0682-4733-952D-FD0C7E6619C2}"/>
              </a:ext>
            </a:extLst>
          </p:cNvPr>
          <p:cNvSpPr txBox="1"/>
          <p:nvPr/>
        </p:nvSpPr>
        <p:spPr>
          <a:xfrm>
            <a:off x="1597114" y="422984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ED3FB5-CD97-48B1-954E-5DA04314D6EB}"/>
              </a:ext>
            </a:extLst>
          </p:cNvPr>
          <p:cNvSpPr txBox="1"/>
          <p:nvPr/>
        </p:nvSpPr>
        <p:spPr>
          <a:xfrm>
            <a:off x="2504071" y="4227481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7C66A6-D440-4A2F-A7F2-9D45B30F61C2}"/>
              </a:ext>
            </a:extLst>
          </p:cNvPr>
          <p:cNvSpPr txBox="1"/>
          <p:nvPr/>
        </p:nvSpPr>
        <p:spPr>
          <a:xfrm>
            <a:off x="3484223" y="4211103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BF96D2-26ED-44CC-9A2E-D7806435B548}"/>
              </a:ext>
            </a:extLst>
          </p:cNvPr>
          <p:cNvSpPr txBox="1"/>
          <p:nvPr/>
        </p:nvSpPr>
        <p:spPr>
          <a:xfrm>
            <a:off x="647993" y="4888165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0A0C70-9B59-417E-9D4B-518F93360D5D}"/>
              </a:ext>
            </a:extLst>
          </p:cNvPr>
          <p:cNvSpPr txBox="1"/>
          <p:nvPr/>
        </p:nvSpPr>
        <p:spPr>
          <a:xfrm>
            <a:off x="1597114" y="4904872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A7BCE3-4674-4BD5-A85C-F77429AE5313}"/>
              </a:ext>
            </a:extLst>
          </p:cNvPr>
          <p:cNvSpPr txBox="1"/>
          <p:nvPr/>
        </p:nvSpPr>
        <p:spPr>
          <a:xfrm>
            <a:off x="2504071" y="4902508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533ECD-3992-4929-8244-F40150B5B69B}"/>
              </a:ext>
            </a:extLst>
          </p:cNvPr>
          <p:cNvSpPr txBox="1"/>
          <p:nvPr/>
        </p:nvSpPr>
        <p:spPr>
          <a:xfrm>
            <a:off x="3484223" y="4886130"/>
            <a:ext cx="43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FF0000"/>
                </a:solidFill>
              </a:rPr>
              <a:t>x</a:t>
            </a:r>
            <a:endParaRPr lang="ko-KR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61" name="표 60">
            <a:extLst>
              <a:ext uri="{FF2B5EF4-FFF2-40B4-BE49-F238E27FC236}">
                <a16:creationId xmlns:a16="http://schemas.microsoft.com/office/drawing/2014/main" id="{1B18464F-A264-47A2-A1C1-0DDD61202C2E}"/>
              </a:ext>
            </a:extLst>
          </p:cNvPr>
          <p:cNvGraphicFramePr>
            <a:graphicFrameLocks noGrp="1"/>
          </p:cNvGraphicFramePr>
          <p:nvPr/>
        </p:nvGraphicFramePr>
        <p:xfrm>
          <a:off x="6156691" y="2441893"/>
          <a:ext cx="1823860" cy="181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1930">
                  <a:extLst>
                    <a:ext uri="{9D8B030D-6E8A-4147-A177-3AD203B41FA5}">
                      <a16:colId xmlns:a16="http://schemas.microsoft.com/office/drawing/2014/main" val="2558268764"/>
                    </a:ext>
                  </a:extLst>
                </a:gridCol>
                <a:gridCol w="911930">
                  <a:extLst>
                    <a:ext uri="{9D8B030D-6E8A-4147-A177-3AD203B41FA5}">
                      <a16:colId xmlns:a16="http://schemas.microsoft.com/office/drawing/2014/main" val="1921928566"/>
                    </a:ext>
                  </a:extLst>
                </a:gridCol>
              </a:tblGrid>
              <a:tr h="907968"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6ACA6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24A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257692"/>
                  </a:ext>
                </a:extLst>
              </a:tr>
              <a:tr h="907968"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1D9C8B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marL="179496" marR="179496" marT="89748" marB="89748" anchor="ctr">
                    <a:solidFill>
                      <a:srgbClr val="A2DA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722177"/>
                  </a:ext>
                </a:extLst>
              </a:tr>
            </a:tbl>
          </a:graphicData>
        </a:graphic>
      </p:graphicFrame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272769F6-94BA-458E-8CBF-40C323A8F5C9}"/>
              </a:ext>
            </a:extLst>
          </p:cNvPr>
          <p:cNvCxnSpPr/>
          <p:nvPr/>
        </p:nvCxnSpPr>
        <p:spPr>
          <a:xfrm flipV="1">
            <a:off x="4211960" y="2441893"/>
            <a:ext cx="1944731" cy="275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5E328A2C-1253-4F5C-B560-E29F19876192}"/>
              </a:ext>
            </a:extLst>
          </p:cNvPr>
          <p:cNvCxnSpPr/>
          <p:nvPr/>
        </p:nvCxnSpPr>
        <p:spPr>
          <a:xfrm flipV="1">
            <a:off x="4211960" y="4257829"/>
            <a:ext cx="1944731" cy="1266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15970D1-EA49-4C35-999A-5AAAACC3DAFF}"/>
              </a:ext>
            </a:extLst>
          </p:cNvPr>
          <p:cNvSpPr txBox="1"/>
          <p:nvPr/>
        </p:nvSpPr>
        <p:spPr>
          <a:xfrm>
            <a:off x="6012172" y="4381369"/>
            <a:ext cx="388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Max pooling output</a:t>
            </a:r>
            <a:endParaRPr lang="ko-KR" alt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C2B60CA-F47C-4202-A58C-9A17B8391E15}"/>
              </a:ext>
            </a:extLst>
          </p:cNvPr>
          <p:cNvSpPr txBox="1"/>
          <p:nvPr/>
        </p:nvSpPr>
        <p:spPr>
          <a:xfrm>
            <a:off x="395536" y="5970766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Source: https://blog.deepsense.ai/region-of-interest-pooling-explained/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001303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84258D-7869-4810-96E1-956B3170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Fully Convolutional Network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1FC923-6540-41D0-B3D0-FE3F9237A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Previous pixel-level classification</a:t>
            </a:r>
          </a:p>
          <a:p>
            <a:pPr lvl="1"/>
            <a:r>
              <a:rPr lang="en-US" altLang="ko-KR" dirty="0"/>
              <a:t>Generate local window</a:t>
            </a:r>
          </a:p>
          <a:p>
            <a:pPr lvl="1"/>
            <a:r>
              <a:rPr lang="en-US" altLang="ko-KR" dirty="0"/>
              <a:t>Object classify within window</a:t>
            </a:r>
          </a:p>
          <a:p>
            <a:pPr lvl="1"/>
            <a:r>
              <a:rPr lang="en-US" altLang="ko-KR" dirty="0"/>
              <a:t>Center point of window = class</a:t>
            </a:r>
          </a:p>
          <a:p>
            <a:pPr lvl="1"/>
            <a:r>
              <a:rPr lang="en-US" altLang="ko-KR" dirty="0"/>
              <a:t>Problem: limitation search in local information and computation</a:t>
            </a:r>
          </a:p>
          <a:p>
            <a:r>
              <a:rPr lang="en-US" altLang="ko-KR" dirty="0"/>
              <a:t>FCN</a:t>
            </a:r>
          </a:p>
          <a:p>
            <a:pPr lvl="1"/>
            <a:r>
              <a:rPr lang="en-US" altLang="ko-KR" dirty="0"/>
              <a:t>Use CNN architecture</a:t>
            </a:r>
          </a:p>
          <a:p>
            <a:pPr lvl="1"/>
            <a:r>
              <a:rPr lang="en-US" altLang="ko-KR" dirty="0"/>
              <a:t>Global computation</a:t>
            </a:r>
          </a:p>
          <a:p>
            <a:pPr lvl="1"/>
            <a:r>
              <a:rPr lang="en-US" altLang="ko-KR" dirty="0"/>
              <a:t>Pixel-level classification</a:t>
            </a:r>
          </a:p>
          <a:p>
            <a:pPr lvl="1"/>
            <a:r>
              <a:rPr lang="en-US" altLang="ko-KR" dirty="0"/>
              <a:t>Classify at each pixel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1A6DC14-247B-497C-90A1-F538DB43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32450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31F40-4090-4930-97D5-1A5E49027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FCN architecture</a:t>
            </a:r>
            <a:endParaRPr lang="ko-KR" altLang="en-US" dirty="0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90055EA2-A2EF-4D35-86E2-46DBBF3B5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119" y="1731295"/>
            <a:ext cx="6604377" cy="2799206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AC4A94-7C24-4976-9D56-F183D7E4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74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AB8EB22-730F-4B0C-8005-E9A7F2FEE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506" y="3189459"/>
            <a:ext cx="4321466" cy="1830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E759EA-9081-47AF-9023-AAAD198F586F}"/>
              </a:ext>
            </a:extLst>
          </p:cNvPr>
          <p:cNvSpPr txBox="1"/>
          <p:nvPr/>
        </p:nvSpPr>
        <p:spPr>
          <a:xfrm>
            <a:off x="2303748" y="1601902"/>
            <a:ext cx="4320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>
                <a:solidFill>
                  <a:srgbClr val="00B050"/>
                </a:solidFill>
              </a:rPr>
              <a:t>1/2</a:t>
            </a:r>
            <a:endParaRPr lang="ko-KR" altLang="en-US" sz="135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69F25-1FE8-4B9A-9AD7-1480A3FDA824}"/>
              </a:ext>
            </a:extLst>
          </p:cNvPr>
          <p:cNvSpPr txBox="1"/>
          <p:nvPr/>
        </p:nvSpPr>
        <p:spPr>
          <a:xfrm>
            <a:off x="3113838" y="1601902"/>
            <a:ext cx="4320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>
                <a:solidFill>
                  <a:srgbClr val="00B050"/>
                </a:solidFill>
              </a:rPr>
              <a:t>1/4</a:t>
            </a:r>
            <a:endParaRPr lang="ko-KR" altLang="en-US" sz="135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45450E-6C68-4885-9498-AE9473B46EC0}"/>
              </a:ext>
            </a:extLst>
          </p:cNvPr>
          <p:cNvSpPr txBox="1"/>
          <p:nvPr/>
        </p:nvSpPr>
        <p:spPr>
          <a:xfrm>
            <a:off x="4031940" y="1601902"/>
            <a:ext cx="4320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>
                <a:solidFill>
                  <a:srgbClr val="00B050"/>
                </a:solidFill>
              </a:rPr>
              <a:t>1/8</a:t>
            </a:r>
            <a:endParaRPr lang="ko-KR" altLang="en-US" sz="135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9A399A-787F-4BD9-9B78-DAC212E02EED}"/>
              </a:ext>
            </a:extLst>
          </p:cNvPr>
          <p:cNvSpPr txBox="1"/>
          <p:nvPr/>
        </p:nvSpPr>
        <p:spPr>
          <a:xfrm>
            <a:off x="4906931" y="1601902"/>
            <a:ext cx="4860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>
                <a:solidFill>
                  <a:srgbClr val="00B050"/>
                </a:solidFill>
              </a:rPr>
              <a:t>1/16</a:t>
            </a:r>
            <a:endParaRPr lang="ko-KR" altLang="en-US" sz="135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DA87F-43E9-4A62-B0D8-4F6B6DA897BA}"/>
              </a:ext>
            </a:extLst>
          </p:cNvPr>
          <p:cNvSpPr txBox="1"/>
          <p:nvPr/>
        </p:nvSpPr>
        <p:spPr>
          <a:xfrm>
            <a:off x="5831808" y="1592796"/>
            <a:ext cx="5549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>
                <a:solidFill>
                  <a:srgbClr val="00B050"/>
                </a:solidFill>
              </a:rPr>
              <a:t>1/32</a:t>
            </a:r>
            <a:endParaRPr lang="ko-KR" altLang="en-US" sz="1350" b="1" dirty="0">
              <a:solidFill>
                <a:srgbClr val="00B050"/>
              </a:solidFill>
            </a:endParaRP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2A4FEA94-5E97-4533-AE77-C68211EED0F1}"/>
              </a:ext>
            </a:extLst>
          </p:cNvPr>
          <p:cNvCxnSpPr>
            <a:cxnSpLocks/>
          </p:cNvCxnSpPr>
          <p:nvPr/>
        </p:nvCxnSpPr>
        <p:spPr>
          <a:xfrm flipV="1">
            <a:off x="2681790" y="2541385"/>
            <a:ext cx="2376264" cy="14521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4975449B-7F39-4E9C-9604-A4C85E102815}"/>
              </a:ext>
            </a:extLst>
          </p:cNvPr>
          <p:cNvCxnSpPr>
            <a:cxnSpLocks/>
          </p:cNvCxnSpPr>
          <p:nvPr/>
        </p:nvCxnSpPr>
        <p:spPr>
          <a:xfrm flipV="1">
            <a:off x="2212379" y="2541386"/>
            <a:ext cx="1893501" cy="14477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7F5677-0C64-4CF6-B6DF-435408E8BD5B}"/>
              </a:ext>
            </a:extLst>
          </p:cNvPr>
          <p:cNvSpPr txBox="1"/>
          <p:nvPr/>
        </p:nvSpPr>
        <p:spPr>
          <a:xfrm>
            <a:off x="1439652" y="5335325"/>
            <a:ext cx="5778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Source: https://youtu.be/UdZnhZrM2vQ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200890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A3F90D-6D39-4212-B8AB-4D2C6F195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FCN Result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5025D7A-2AF1-4DAF-834D-6575C1531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F3323BD-6689-4369-9BE4-A722165F2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75</a:t>
            </a:fld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EB0955A-FB67-41BE-A548-0F3ADFE7F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735" y="1621632"/>
            <a:ext cx="4250531" cy="180736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5FAC438-9F47-4A71-ADD3-C930DF957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814" y="3522816"/>
            <a:ext cx="3400425" cy="1264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B6B42F-5385-4B53-94F9-B5BB04A9EAC3}"/>
              </a:ext>
            </a:extLst>
          </p:cNvPr>
          <p:cNvSpPr txBox="1"/>
          <p:nvPr/>
        </p:nvSpPr>
        <p:spPr>
          <a:xfrm>
            <a:off x="1439652" y="5211198"/>
            <a:ext cx="57786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Source: Jonathan Long, Evan </a:t>
            </a:r>
            <a:r>
              <a:rPr lang="en-US" altLang="ko-KR" sz="1050" dirty="0" err="1"/>
              <a:t>Shelhamer</a:t>
            </a:r>
            <a:r>
              <a:rPr lang="en-US" altLang="ko-KR" sz="1050" dirty="0"/>
              <a:t>, Trevor Darrell, “Fully Convolutional Networks for Semantic Segmentation”, TPAMI, Vol. 39, Issue 4, 2016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3491871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FFA0B2-F4AE-48AB-BB8F-37D5446F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E9C91B-5465-4360-BD25-1C2D52F0C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/>
              <a:t>Hyperparameter : suing existing Faster R-CNN</a:t>
            </a:r>
          </a:p>
          <a:p>
            <a:r>
              <a:rPr lang="en-US" altLang="ko-KR" dirty="0"/>
              <a:t>Backbone architectures: ResNet50, ResNet101, FPN(Feature Pyramid Networks)</a:t>
            </a:r>
          </a:p>
          <a:p>
            <a:r>
              <a:rPr lang="en-US" altLang="ko-KR" dirty="0"/>
              <a:t>Input image: resized into 800px for its shorter size</a:t>
            </a:r>
          </a:p>
          <a:p>
            <a:r>
              <a:rPr lang="en-US" altLang="ko-KR" dirty="0"/>
              <a:t>GPU: 8 GPU @2 images on training</a:t>
            </a:r>
          </a:p>
          <a:p>
            <a:r>
              <a:rPr lang="en-US" altLang="ko-KR" dirty="0"/>
              <a:t>Training time: 32 hours(ResNet50-FPN), 44 Hours (ResNet101-FPN), not end-to-end training</a:t>
            </a:r>
          </a:p>
          <a:p>
            <a:r>
              <a:rPr lang="en-US" altLang="ko-KR" dirty="0"/>
              <a:t>Testing time (ResNet101-FPN): 105ms per image on an Nvidia Tesla M40 GPU(plus 15ms CPU time resizing the outputs to the original resolution)</a:t>
            </a:r>
          </a:p>
          <a:p>
            <a:r>
              <a:rPr lang="en-US" altLang="ko-KR" dirty="0"/>
              <a:t>Dataset: MS COCO(80k train, 35k </a:t>
            </a:r>
            <a:r>
              <a:rPr lang="en-US" altLang="ko-KR" dirty="0" err="1"/>
              <a:t>val</a:t>
            </a:r>
            <a:r>
              <a:rPr lang="en-US" altLang="ko-KR" dirty="0"/>
              <a:t>, 5k test)</a:t>
            </a:r>
          </a:p>
          <a:p>
            <a:r>
              <a:rPr lang="en-US" altLang="ko-KR" dirty="0"/>
              <a:t>YOLOv2, SSD-&gt;GeForce GTX Titan X(3073 cores, 12Gb)</a:t>
            </a:r>
          </a:p>
          <a:p>
            <a:r>
              <a:rPr lang="en-US" altLang="ko-KR" dirty="0"/>
              <a:t>Mask R-CNN-&gt;Nvidia Tesla M40(3072 cores, 12Gb)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1C0084-C75B-471B-9333-F3BF0AA1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76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06957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4CBACB-CCF0-450D-A8B5-9F2006F33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Result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DB85AD-BB90-4D65-A878-8617CA8F0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C0C7639-0B75-4946-BC35-EE210F81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77</a:t>
            </a:fld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C141D62-D938-4C78-93F8-065CA6905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694" y="1351119"/>
            <a:ext cx="5211198" cy="275174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2499A74-0FF6-4E78-A8E1-994D0A588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061351"/>
            <a:ext cx="6858000" cy="154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25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3974FE-75B1-47DD-826D-F94F8ECC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Result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98FCB1A-C092-458C-81F1-E568DA948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Compare with Faster R-CNN in COCO dataset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F9BBCD-3D15-40E2-8D2C-C9598E26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78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D520A7F-ABEE-407D-B534-B34DFD279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54374"/>
            <a:ext cx="6858000" cy="161218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B48B5E1-C7CB-4440-9A6C-BF5074AF591A}"/>
              </a:ext>
            </a:extLst>
          </p:cNvPr>
          <p:cNvSpPr/>
          <p:nvPr/>
        </p:nvSpPr>
        <p:spPr>
          <a:xfrm>
            <a:off x="1223628" y="3104964"/>
            <a:ext cx="6642738" cy="3615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6351997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3974FE-75B1-47DD-826D-F94F8ECC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Result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98FCB1A-C092-458C-81F1-E568DA948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Mask R-CNN in Cityscapes dataset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F9BBCD-3D15-40E2-8D2C-C9598E26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79</a:t>
            </a:fld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FAAB8DE-56F3-436F-99E6-27355B65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198686"/>
            <a:ext cx="6858000" cy="1399891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BB017BCC-9597-490D-991B-6EA31D12D6D9}"/>
              </a:ext>
            </a:extLst>
          </p:cNvPr>
          <p:cNvSpPr/>
          <p:nvPr/>
        </p:nvSpPr>
        <p:spPr>
          <a:xfrm>
            <a:off x="1250631" y="5090014"/>
            <a:ext cx="6642738" cy="3615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A5FC1AD-F0BB-4FB2-A876-B8161B3177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551"/>
          <a:stretch/>
        </p:blipFill>
        <p:spPr>
          <a:xfrm>
            <a:off x="1979713" y="2862390"/>
            <a:ext cx="5036344" cy="129273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95C84C4-F689-45DD-9B87-57054BE4D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931"/>
          <a:stretch/>
        </p:blipFill>
        <p:spPr>
          <a:xfrm>
            <a:off x="1122031" y="1638922"/>
            <a:ext cx="4821348" cy="122346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EF3B9A8-3A42-4BCB-B695-1B44BAE0C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66" r="49343" b="33394"/>
          <a:stretch/>
        </p:blipFill>
        <p:spPr>
          <a:xfrm>
            <a:off x="5490102" y="1638923"/>
            <a:ext cx="2551223" cy="124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578157-6BB1-4D5E-AC9C-782E1C01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Training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D21A990-CED4-4F3F-8F92-AEC663909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Ground truth object categories of an image</a:t>
            </a:r>
          </a:p>
          <a:p>
            <a:endParaRPr lang="en-US" altLang="ko-KR" dirty="0"/>
          </a:p>
          <a:p>
            <a:r>
              <a:rPr lang="en-US" altLang="ko-KR" dirty="0"/>
              <a:t>Category classifier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Region generator(bounding box)</a:t>
            </a:r>
          </a:p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32A75D1-2C29-4A0B-B2D3-956702FA13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76" y="1219200"/>
            <a:ext cx="3468800" cy="35413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B13C8B7-1947-4325-91C8-97D7B74BB70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33600"/>
            <a:ext cx="6378667" cy="77866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E083D79-ECA7-4BBC-9A4D-F3545ED127A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66" y="2971800"/>
            <a:ext cx="7035733" cy="320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649F391-4337-4220-8C63-6E14B4C0EB2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66" y="3352800"/>
            <a:ext cx="4015543" cy="27428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C30A78F-7B1D-4B1A-B77B-3B3C83FAE88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75" y="4485985"/>
            <a:ext cx="2984533" cy="4224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268C3A5-12F3-4B72-88C5-3E8C17407CC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18" y="5284318"/>
            <a:ext cx="7297828" cy="93622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736BFB1-8B9E-4FCE-8F96-DEE3937AB11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14" y="4295103"/>
            <a:ext cx="660114" cy="420571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EE7FD8C-0EE2-49AD-9387-4F99B42C628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14" y="4399444"/>
            <a:ext cx="4004573" cy="272457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7BAC7CB-1998-480A-9CF2-4C2C1605D59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70" y="4811600"/>
            <a:ext cx="1854172" cy="2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234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4FB07F-3185-4878-A568-84EBB30C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Result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3BE7FF-28CA-4280-943D-82789BED1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Human Pose Estimation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133AC3-1530-4D50-994C-9B29E86A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80</a:t>
            </a:fld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6CC6EB6-2B03-4537-A097-12A0B76D3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55" y="1555850"/>
            <a:ext cx="6858000" cy="199360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DFC3340-72F5-4174-A6AE-C912C44E9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701" y="3549454"/>
            <a:ext cx="4682710" cy="22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6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4B9F3-87F8-422B-AF58-C1495AD3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Selective Search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BFD4BC-5343-40D9-9320-7216953F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81</a:t>
            </a:fld>
            <a:endParaRPr lang="ko-KR" altLang="en-US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8D9FB2C-E85F-40EC-8FF5-5C96C8120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Selective Search by Hierarchical grouping</a:t>
            </a:r>
          </a:p>
          <a:p>
            <a:pPr lvl="1"/>
            <a:r>
              <a:rPr lang="en-US" altLang="ko-KR" dirty="0"/>
              <a:t>Create initial regions</a:t>
            </a:r>
          </a:p>
          <a:p>
            <a:pPr lvl="1"/>
            <a:r>
              <a:rPr lang="en-US" altLang="ko-KR" dirty="0"/>
              <a:t>Greedy algorithm to iteratively group regions</a:t>
            </a:r>
          </a:p>
          <a:p>
            <a:pPr lvl="2"/>
            <a:r>
              <a:rPr lang="en-US" altLang="ko-KR" dirty="0"/>
              <a:t>Similarities between all </a:t>
            </a:r>
            <a:r>
              <a:rPr lang="en-US" altLang="ko-KR" dirty="0" err="1"/>
              <a:t>neighbouring</a:t>
            </a:r>
            <a:r>
              <a:rPr lang="en-US" altLang="ko-KR" dirty="0"/>
              <a:t> regions</a:t>
            </a:r>
          </a:p>
          <a:p>
            <a:pPr lvl="3"/>
            <a:r>
              <a:rPr lang="en-US" altLang="ko-KR" dirty="0"/>
              <a:t> </a:t>
            </a:r>
          </a:p>
          <a:p>
            <a:pPr lvl="2"/>
            <a:r>
              <a:rPr lang="en-US" altLang="ko-KR" dirty="0"/>
              <a:t>Group together with two similar regions</a:t>
            </a:r>
          </a:p>
          <a:p>
            <a:pPr lvl="2"/>
            <a:r>
              <a:rPr lang="en-US" altLang="ko-KR" dirty="0"/>
              <a:t>Calculate new similarities between resulting region and its neighbors</a:t>
            </a:r>
          </a:p>
          <a:p>
            <a:pPr lvl="1"/>
            <a:r>
              <a:rPr lang="en-US" altLang="ko-KR" dirty="0"/>
              <a:t>Repeat the process of grouping the most similar regions until the whole image becomes a single region 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29F12E0-11DB-4D37-AAA3-EA9BCD9ED1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16" y="2506782"/>
            <a:ext cx="1387544" cy="17794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4D63C96-70BB-46CB-AE9A-7D0E30C909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90" y="2510529"/>
            <a:ext cx="2268252" cy="1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41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4B9F3-87F8-422B-AF58-C1495AD3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Hierarchical Grouping Results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BFD4BC-5343-40D9-9320-7216953F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82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435368A-A3E2-4D23-85A9-0AC98C007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676" y="3437872"/>
            <a:ext cx="5847383" cy="1867332"/>
          </a:xfrm>
          <a:prstGeom prst="rect">
            <a:avLst/>
          </a:prstGeom>
        </p:spPr>
      </p:pic>
      <p:pic>
        <p:nvPicPr>
          <p:cNvPr id="8" name="내용 개체 틀 4">
            <a:extLst>
              <a:ext uri="{FF2B5EF4-FFF2-40B4-BE49-F238E27FC236}">
                <a16:creationId xmlns:a16="http://schemas.microsoft.com/office/drawing/2014/main" id="{D97AC52A-08D1-4700-8D59-3E8B04258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76" y="1512840"/>
            <a:ext cx="5847383" cy="19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637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D9502A-3598-45F8-B8E2-5CD4DB135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R-CNN Architecture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853507D-A559-4284-B865-AC3E9E641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119" y="2916397"/>
            <a:ext cx="6481763" cy="2240795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9B352F6-A2BE-44D4-AEA3-4E8549C0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83</a:t>
            </a:fld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CD71B175-914F-497E-BC7E-3C75914B5528}"/>
              </a:ext>
            </a:extLst>
          </p:cNvPr>
          <p:cNvSpPr txBox="1">
            <a:spLocks/>
          </p:cNvSpPr>
          <p:nvPr/>
        </p:nvSpPr>
        <p:spPr>
          <a:xfrm>
            <a:off x="1331640" y="1312069"/>
            <a:ext cx="6480720" cy="42771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Takes an input image</a:t>
            </a:r>
          </a:p>
          <a:p>
            <a:r>
              <a:rPr lang="en-US" altLang="ko-KR" sz="1800" dirty="0"/>
              <a:t>Extracts around 2000 bottom-up region proposals(</a:t>
            </a:r>
            <a:r>
              <a:rPr lang="en-US" altLang="ko-KR" sz="1350" dirty="0"/>
              <a:t>by selective search</a:t>
            </a:r>
            <a:r>
              <a:rPr lang="en-US" altLang="ko-KR" sz="1800" dirty="0"/>
              <a:t>)</a:t>
            </a:r>
          </a:p>
          <a:p>
            <a:r>
              <a:rPr lang="en-US" altLang="ko-KR" sz="1800" dirty="0"/>
              <a:t>Computes features for each proposal using a large convolutional network</a:t>
            </a:r>
          </a:p>
          <a:p>
            <a:r>
              <a:rPr lang="en-US" altLang="ko-KR" sz="1800" dirty="0"/>
              <a:t>Classifies each region using class-specific linear SVMs</a:t>
            </a:r>
            <a:endParaRPr lang="ko-KR" alt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F32F6-A6D9-421E-93AB-F4B877295249}"/>
              </a:ext>
            </a:extLst>
          </p:cNvPr>
          <p:cNvSpPr txBox="1"/>
          <p:nvPr/>
        </p:nvSpPr>
        <p:spPr>
          <a:xfrm>
            <a:off x="3113838" y="5099321"/>
            <a:ext cx="39964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R-CNN,</a:t>
            </a:r>
            <a:r>
              <a:rPr lang="ko-KR" altLang="en-US" sz="1350" dirty="0"/>
              <a:t> </a:t>
            </a:r>
            <a:r>
              <a:rPr lang="en-US" altLang="ko-KR" sz="1350" dirty="0"/>
              <a:t>object</a:t>
            </a:r>
            <a:r>
              <a:rPr lang="ko-KR" altLang="en-US" sz="1350" dirty="0"/>
              <a:t> </a:t>
            </a:r>
            <a:r>
              <a:rPr lang="en-US" altLang="ko-KR" sz="1350" dirty="0"/>
              <a:t>detection</a:t>
            </a:r>
            <a:r>
              <a:rPr lang="ko-KR" altLang="en-US" sz="1350" dirty="0"/>
              <a:t> </a:t>
            </a:r>
            <a:r>
              <a:rPr lang="en-US" altLang="ko-KR" sz="1350" dirty="0"/>
              <a:t>system</a:t>
            </a:r>
            <a:r>
              <a:rPr lang="ko-KR" altLang="en-US" sz="1350" dirty="0"/>
              <a:t> </a:t>
            </a:r>
            <a:r>
              <a:rPr lang="en-US" altLang="ko-KR" sz="1350" dirty="0"/>
              <a:t>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1861E7-384B-4117-9EF7-BFF1CF534138}"/>
              </a:ext>
            </a:extLst>
          </p:cNvPr>
          <p:cNvSpPr txBox="1"/>
          <p:nvPr/>
        </p:nvSpPr>
        <p:spPr>
          <a:xfrm>
            <a:off x="1169622" y="5298311"/>
            <a:ext cx="683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/>
              <a:t>Source: Ross </a:t>
            </a:r>
            <a:r>
              <a:rPr lang="en-US" altLang="ko-KR" sz="900" dirty="0" err="1"/>
              <a:t>Girshick</a:t>
            </a:r>
            <a:r>
              <a:rPr lang="en-US" altLang="ko-KR" sz="900" dirty="0"/>
              <a:t>, Jeff Donahue, Trevor Darrell, Jitendra Malik, “Region-based Convolutional Networks for Accurate Object Detection and Segmentation”,  PAMI, Vol 38, Issue 1, 2015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val="37269049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D9502A-3598-45F8-B8E2-5CD4DB135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R-CNN Architecture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9B352F6-A2BE-44D4-AEA3-4E8549C0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84</a:t>
            </a:fld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CD71B175-914F-497E-BC7E-3C75914B5528}"/>
              </a:ext>
            </a:extLst>
          </p:cNvPr>
          <p:cNvSpPr txBox="1">
            <a:spLocks/>
          </p:cNvSpPr>
          <p:nvPr/>
        </p:nvSpPr>
        <p:spPr>
          <a:xfrm>
            <a:off x="1331640" y="1312069"/>
            <a:ext cx="6480720" cy="42771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Regional Proposal + CNN</a:t>
            </a:r>
          </a:p>
          <a:p>
            <a:r>
              <a:rPr lang="en-US" altLang="ko-KR" sz="1800" dirty="0"/>
              <a:t>Regional Proposal by Selective search</a:t>
            </a:r>
          </a:p>
          <a:p>
            <a:r>
              <a:rPr lang="en-US" altLang="ko-KR" sz="1800" dirty="0"/>
              <a:t>Compute the CNN at each proposal region(many computation)</a:t>
            </a:r>
          </a:p>
          <a:p>
            <a:r>
              <a:rPr lang="en-US" altLang="ko-KR" sz="1800" dirty="0"/>
              <a:t>Improve the detection accuracy by bounding box regression </a:t>
            </a:r>
            <a:endParaRPr lang="ko-KR" alt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F32F6-A6D9-421E-93AB-F4B877295249}"/>
              </a:ext>
            </a:extLst>
          </p:cNvPr>
          <p:cNvSpPr txBox="1"/>
          <p:nvPr/>
        </p:nvSpPr>
        <p:spPr>
          <a:xfrm>
            <a:off x="2195736" y="5003800"/>
            <a:ext cx="1512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R-CNN</a:t>
            </a:r>
            <a:r>
              <a:rPr lang="ko-KR" altLang="en-US" sz="1350" dirty="0"/>
              <a:t> </a:t>
            </a:r>
            <a:r>
              <a:rPr lang="en-US" altLang="ko-KR" sz="1350" dirty="0"/>
              <a:t>architecture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1861E7-384B-4117-9EF7-BFF1CF534138}"/>
              </a:ext>
            </a:extLst>
          </p:cNvPr>
          <p:cNvSpPr txBox="1"/>
          <p:nvPr/>
        </p:nvSpPr>
        <p:spPr>
          <a:xfrm>
            <a:off x="1169622" y="5298311"/>
            <a:ext cx="68313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/>
              <a:t>Source: https://jamiekang.github.io/2017/05/28/faster-r-cnn/</a:t>
            </a:r>
            <a:endParaRPr lang="ko-KR" altLang="en-US" sz="900" dirty="0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433DEA3-A9D3-4B6C-9F19-09B3C5F9AB0A}"/>
              </a:ext>
            </a:extLst>
          </p:cNvPr>
          <p:cNvGrpSpPr/>
          <p:nvPr/>
        </p:nvGrpSpPr>
        <p:grpSpPr>
          <a:xfrm>
            <a:off x="1169622" y="2834934"/>
            <a:ext cx="4158462" cy="2204448"/>
            <a:chOff x="1763688" y="2746931"/>
            <a:chExt cx="5544616" cy="2939264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F8021C68-38FE-4211-A743-53000442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3688" y="2746931"/>
              <a:ext cx="5400600" cy="2939264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0E2B5EC2-50FE-4BF1-9C3E-600C0A3B7FB9}"/>
                </a:ext>
              </a:extLst>
            </p:cNvPr>
            <p:cNvSpPr/>
            <p:nvPr/>
          </p:nvSpPr>
          <p:spPr>
            <a:xfrm>
              <a:off x="4788024" y="5301208"/>
              <a:ext cx="2520280" cy="2818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B16D15CF-A34B-41A6-8117-269088B84D03}"/>
              </a:ext>
            </a:extLst>
          </p:cNvPr>
          <p:cNvSpPr txBox="1">
            <a:spLocks/>
          </p:cNvSpPr>
          <p:nvPr/>
        </p:nvSpPr>
        <p:spPr>
          <a:xfrm>
            <a:off x="5047244" y="2899765"/>
            <a:ext cx="2977623" cy="196518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Problem</a:t>
            </a:r>
          </a:p>
          <a:p>
            <a:pPr lvl="1"/>
            <a:r>
              <a:rPr lang="en-US" altLang="ko-KR" sz="1500" dirty="0"/>
              <a:t>Slow test</a:t>
            </a:r>
          </a:p>
          <a:p>
            <a:pPr lvl="2"/>
            <a:r>
              <a:rPr lang="en-US" altLang="ko-KR" sz="1500" dirty="0"/>
              <a:t>13s/image in GPU</a:t>
            </a:r>
          </a:p>
          <a:p>
            <a:pPr lvl="2"/>
            <a:r>
              <a:rPr lang="en-US" altLang="ko-KR" sz="1500" dirty="0"/>
              <a:t>53s/image in CPU</a:t>
            </a:r>
          </a:p>
          <a:p>
            <a:pPr lvl="1"/>
            <a:r>
              <a:rPr lang="en-US" altLang="ko-KR" sz="1500" dirty="0"/>
              <a:t>Learning process complex</a:t>
            </a:r>
          </a:p>
          <a:p>
            <a:pPr lvl="2"/>
            <a:r>
              <a:rPr lang="en-US" altLang="ko-KR" sz="1500" dirty="0"/>
              <a:t>84 hours in GPU </a:t>
            </a:r>
            <a:endParaRPr lang="ko-KR" altLang="en-US" sz="1500" dirty="0"/>
          </a:p>
        </p:txBody>
      </p:sp>
    </p:spTree>
    <p:extLst>
      <p:ext uri="{BB962C8B-B14F-4D97-AF65-F5344CB8AC3E}">
        <p14:creationId xmlns:p14="http://schemas.microsoft.com/office/powerpoint/2010/main" val="19774401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>
            <a:extLst>
              <a:ext uri="{FF2B5EF4-FFF2-40B4-BE49-F238E27FC236}">
                <a16:creationId xmlns:a16="http://schemas.microsoft.com/office/drawing/2014/main" id="{702990F6-3078-4E11-ACA2-642E7E94CF7A}"/>
              </a:ext>
            </a:extLst>
          </p:cNvPr>
          <p:cNvGrpSpPr/>
          <p:nvPr/>
        </p:nvGrpSpPr>
        <p:grpSpPr>
          <a:xfrm>
            <a:off x="2897814" y="2726922"/>
            <a:ext cx="4158462" cy="2073758"/>
            <a:chOff x="107504" y="2492896"/>
            <a:chExt cx="5544616" cy="2765010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218F241E-8FE2-498B-808D-8B002DD85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2492896"/>
              <a:ext cx="5071979" cy="2765010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5ADD7225-62AE-4D48-93E6-3C6B9C3C5B81}"/>
                </a:ext>
              </a:extLst>
            </p:cNvPr>
            <p:cNvSpPr/>
            <p:nvPr/>
          </p:nvSpPr>
          <p:spPr>
            <a:xfrm>
              <a:off x="3851920" y="5013176"/>
              <a:ext cx="1800200" cy="244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F4556462-2703-4104-8301-336F709B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Fast R-CNN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F60AF7-57AB-475D-BF3C-D57BD5B2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85</a:t>
            </a:fld>
            <a:endParaRPr lang="ko-KR" altLang="en-US" dirty="0"/>
          </a:p>
        </p:txBody>
      </p:sp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7A075757-2E01-42E6-A0A4-33D4456FC744}"/>
              </a:ext>
            </a:extLst>
          </p:cNvPr>
          <p:cNvSpPr txBox="1">
            <a:spLocks/>
          </p:cNvSpPr>
          <p:nvPr/>
        </p:nvSpPr>
        <p:spPr>
          <a:xfrm>
            <a:off x="1331640" y="1312069"/>
            <a:ext cx="6480720" cy="42771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Initial </a:t>
            </a:r>
            <a:r>
              <a:rPr lang="en-US" altLang="ko-KR" sz="1800" dirty="0" err="1"/>
              <a:t>RoI</a:t>
            </a:r>
            <a:r>
              <a:rPr lang="en-US" altLang="ko-KR" sz="1800" dirty="0"/>
              <a:t> by Selective search</a:t>
            </a:r>
          </a:p>
          <a:p>
            <a:r>
              <a:rPr lang="en-US" altLang="ko-KR" sz="1800" dirty="0"/>
              <a:t>CNN for whole image</a:t>
            </a:r>
          </a:p>
          <a:p>
            <a:r>
              <a:rPr lang="en-US" altLang="ko-KR" sz="1800" dirty="0"/>
              <a:t>After CNN, </a:t>
            </a:r>
            <a:r>
              <a:rPr lang="en-US" altLang="ko-KR" sz="1800" dirty="0" err="1"/>
              <a:t>RoI</a:t>
            </a:r>
            <a:r>
              <a:rPr lang="en-US" altLang="ko-KR" sz="1800" dirty="0"/>
              <a:t> apply with feature map</a:t>
            </a:r>
          </a:p>
          <a:p>
            <a:r>
              <a:rPr lang="en-US" altLang="ko-KR" sz="1800" dirty="0"/>
              <a:t>Different from R-CNN that is no convolution computation at each </a:t>
            </a:r>
            <a:r>
              <a:rPr lang="en-US" altLang="ko-KR" sz="1800" dirty="0" err="1"/>
              <a:t>RoI</a:t>
            </a:r>
            <a:endParaRPr lang="en-US" altLang="ko-KR" sz="1800" dirty="0"/>
          </a:p>
          <a:p>
            <a:endParaRPr lang="en-US" altLang="ko-KR" sz="1800" dirty="0"/>
          </a:p>
          <a:p>
            <a:pPr lvl="1"/>
            <a:endParaRPr lang="ko-KR" alt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8CC363-4D4F-42B7-9A43-DBD29D0DA63F}"/>
              </a:ext>
            </a:extLst>
          </p:cNvPr>
          <p:cNvSpPr txBox="1"/>
          <p:nvPr/>
        </p:nvSpPr>
        <p:spPr>
          <a:xfrm>
            <a:off x="1439652" y="5335325"/>
            <a:ext cx="5778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Source: https://jamiekang.github.io/2017/05/28/faster-r-cnn/</a:t>
            </a:r>
            <a:endParaRPr lang="ko-KR" alt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B0A4D3-D282-423E-BC9A-CBEA872E0CD4}"/>
              </a:ext>
            </a:extLst>
          </p:cNvPr>
          <p:cNvSpPr txBox="1"/>
          <p:nvPr/>
        </p:nvSpPr>
        <p:spPr>
          <a:xfrm>
            <a:off x="3599892" y="4791003"/>
            <a:ext cx="21062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Fast R-CNN</a:t>
            </a:r>
            <a:r>
              <a:rPr lang="ko-KR" altLang="en-US" sz="1350" dirty="0"/>
              <a:t> </a:t>
            </a:r>
            <a:r>
              <a:rPr lang="en-US" altLang="ko-KR" sz="1350" dirty="0"/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39992669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556462-2703-4104-8301-336F709B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Faster R-CNN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F60AF7-57AB-475D-BF3C-D57BD5B2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86</a:t>
            </a:fld>
            <a:endParaRPr lang="ko-KR" altLang="en-US" dirty="0"/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ABB5CE5E-13EA-49E3-BEA7-EE4C82585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9931"/>
            <a:ext cx="3373524" cy="345976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F165F0E-8776-4698-AE7C-B5400D92A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773959"/>
            <a:ext cx="4097208" cy="2435441"/>
          </a:xfrm>
          <a:prstGeom prst="rect">
            <a:avLst/>
          </a:prstGeom>
        </p:spPr>
      </p:pic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7A075757-2E01-42E6-A0A4-33D4456FC744}"/>
              </a:ext>
            </a:extLst>
          </p:cNvPr>
          <p:cNvSpPr txBox="1">
            <a:spLocks/>
          </p:cNvSpPr>
          <p:nvPr/>
        </p:nvSpPr>
        <p:spPr>
          <a:xfrm>
            <a:off x="0" y="570706"/>
            <a:ext cx="9144000" cy="58300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dirty="0"/>
              <a:t>Region Proposal Networks</a:t>
            </a:r>
          </a:p>
          <a:p>
            <a:pPr lvl="1"/>
            <a:r>
              <a:rPr lang="en-US" altLang="ko-KR" sz="2800" dirty="0"/>
              <a:t>No use selective search</a:t>
            </a:r>
          </a:p>
          <a:p>
            <a:pPr lvl="1"/>
            <a:r>
              <a:rPr lang="en-US" altLang="ko-KR" sz="2800" dirty="0" err="1"/>
              <a:t>RoIpooling</a:t>
            </a:r>
            <a:r>
              <a:rPr lang="en-US" altLang="ko-KR" sz="2800" dirty="0"/>
              <a:t>, classifier and bounding box regressor</a:t>
            </a:r>
          </a:p>
          <a:p>
            <a:pPr lvl="1"/>
            <a:endParaRPr lang="ko-KR" alt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8CC363-4D4F-42B7-9A43-DBD29D0DA63F}"/>
              </a:ext>
            </a:extLst>
          </p:cNvPr>
          <p:cNvSpPr txBox="1"/>
          <p:nvPr/>
        </p:nvSpPr>
        <p:spPr>
          <a:xfrm>
            <a:off x="0" y="6109052"/>
            <a:ext cx="5778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Source: https://jamiekang.github.io/2017/05/28/faster-r-cnn/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364648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556462-2703-4104-8301-336F709B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Faster R-CNN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F60AF7-57AB-475D-BF3C-D57BD5B2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87</a:t>
            </a:fld>
            <a:endParaRPr lang="ko-KR" altLang="en-US" dirty="0"/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ABB5CE5E-13EA-49E3-BEA7-EE4C82585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366" y="3229519"/>
            <a:ext cx="2090261" cy="214369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F165F0E-8776-4698-AE7C-B5400D92A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354" y="3413489"/>
            <a:ext cx="3024336" cy="1797710"/>
          </a:xfrm>
          <a:prstGeom prst="rect">
            <a:avLst/>
          </a:prstGeom>
        </p:spPr>
      </p:pic>
      <p:sp>
        <p:nvSpPr>
          <p:cNvPr id="10" name="내용 개체 틀 2">
            <a:extLst>
              <a:ext uri="{FF2B5EF4-FFF2-40B4-BE49-F238E27FC236}">
                <a16:creationId xmlns:a16="http://schemas.microsoft.com/office/drawing/2014/main" id="{7A075757-2E01-42E6-A0A4-33D4456FC744}"/>
              </a:ext>
            </a:extLst>
          </p:cNvPr>
          <p:cNvSpPr txBox="1">
            <a:spLocks/>
          </p:cNvSpPr>
          <p:nvPr/>
        </p:nvSpPr>
        <p:spPr>
          <a:xfrm>
            <a:off x="1331640" y="1312069"/>
            <a:ext cx="6480720" cy="42771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SzPct val="80000"/>
              <a:buFont typeface="Wingdings 3" panose="05040102010807070707" pitchFamily="18" charset="2"/>
              <a:buChar char="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Region Proposal Networks</a:t>
            </a:r>
          </a:p>
          <a:p>
            <a:pPr lvl="1"/>
            <a:r>
              <a:rPr lang="en-US" altLang="ko-KR" sz="1500" dirty="0"/>
              <a:t>K proposals are parameterized relative to k reference boxes, which are called </a:t>
            </a:r>
            <a:r>
              <a:rPr lang="en-US" altLang="ko-KR" sz="1500" i="1" dirty="0"/>
              <a:t>anchor</a:t>
            </a:r>
          </a:p>
          <a:p>
            <a:pPr lvl="1"/>
            <a:r>
              <a:rPr lang="en-US" altLang="ko-KR" sz="1500" i="1" dirty="0"/>
              <a:t>K=9( 3 scales(128, 256, 512) and 3 aspect ratio(1:1, 1:2, 2:1))</a:t>
            </a:r>
          </a:p>
          <a:p>
            <a:pPr lvl="1"/>
            <a:r>
              <a:rPr lang="en-US" altLang="ko-KR" sz="1500" i="1" dirty="0"/>
              <a:t>Image resize: PASAL VOC 2007(500x375) -&gt; 1000x600</a:t>
            </a:r>
            <a:endParaRPr lang="en-US" altLang="ko-KR" sz="1500" dirty="0"/>
          </a:p>
          <a:p>
            <a:pPr lvl="1"/>
            <a:r>
              <a:rPr lang="en-US" altLang="ko-KR" sz="1500" dirty="0"/>
              <a:t>2k scores(there is object in bounding box or not)</a:t>
            </a:r>
          </a:p>
          <a:p>
            <a:pPr lvl="1"/>
            <a:r>
              <a:rPr lang="en-US" altLang="ko-KR" sz="1500" dirty="0"/>
              <a:t>4k coordinates: x, y(top-left), H, W</a:t>
            </a:r>
            <a:endParaRPr lang="ko-KR" alt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8CC363-4D4F-42B7-9A43-DBD29D0DA63F}"/>
              </a:ext>
            </a:extLst>
          </p:cNvPr>
          <p:cNvSpPr txBox="1"/>
          <p:nvPr/>
        </p:nvSpPr>
        <p:spPr>
          <a:xfrm>
            <a:off x="1439652" y="5335325"/>
            <a:ext cx="5778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Source: https://jamiekang.github.io/2017/05/28/faster-r-cnn/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408923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2E1A48-7A5D-4DE5-90EB-001EB347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R-CNN vs Fast vs Faster R-CNN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D6A12A1-A001-4C0D-8263-07EC74FF2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1102F7-1A67-4D0C-8E12-17BAABC2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88</a:t>
            </a:fld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F3DF6-A51B-4E08-B299-46C2B273F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" t="7442" r="1063" b="1758"/>
          <a:stretch/>
        </p:blipFill>
        <p:spPr>
          <a:xfrm>
            <a:off x="1655676" y="1862826"/>
            <a:ext cx="6264696" cy="32943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076113-B05E-42BF-8704-6C1BD2BE06BF}"/>
              </a:ext>
            </a:extLst>
          </p:cNvPr>
          <p:cNvSpPr/>
          <p:nvPr/>
        </p:nvSpPr>
        <p:spPr>
          <a:xfrm>
            <a:off x="1291590" y="5392322"/>
            <a:ext cx="342914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Source: https://www.youtube.com/watch?v=v5bFVbQvFRk</a:t>
            </a:r>
          </a:p>
        </p:txBody>
      </p:sp>
    </p:spTree>
    <p:extLst>
      <p:ext uri="{BB962C8B-B14F-4D97-AF65-F5344CB8AC3E}">
        <p14:creationId xmlns:p14="http://schemas.microsoft.com/office/powerpoint/2010/main" val="29733660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565F0B-6268-4D7C-9C6D-0DB150D41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Bounding Box Predictions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2A85F2A-8138-4F10-A536-4A6874A04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By sliding the kernel, it is a convolution process with ground truth</a:t>
            </a:r>
          </a:p>
          <a:p>
            <a:r>
              <a:rPr lang="en-US" altLang="ko-KR" dirty="0"/>
              <a:t>Some of kernels are matched with ground truth</a:t>
            </a:r>
          </a:p>
          <a:p>
            <a:r>
              <a:rPr lang="en-US" altLang="ko-KR" dirty="0"/>
              <a:t>How much match kernel with ground truth </a:t>
            </a: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FBAF3AF-EED9-480D-B3E5-226551046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89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6CDC139-CDEA-4F21-98AF-0BCAE8147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49" y="2618911"/>
            <a:ext cx="4347102" cy="2445245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5E797B1A-FCA7-4B2F-B681-7F036448D739}"/>
              </a:ext>
            </a:extLst>
          </p:cNvPr>
          <p:cNvGrpSpPr/>
          <p:nvPr/>
        </p:nvGrpSpPr>
        <p:grpSpPr>
          <a:xfrm>
            <a:off x="2398449" y="2729480"/>
            <a:ext cx="877407" cy="864096"/>
            <a:chOff x="1673932" y="1628800"/>
            <a:chExt cx="1169876" cy="1152128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4AA5269-8A5D-439D-8106-8B033336FDCD}"/>
                </a:ext>
              </a:extLst>
            </p:cNvPr>
            <p:cNvSpPr/>
            <p:nvPr/>
          </p:nvSpPr>
          <p:spPr>
            <a:xfrm>
              <a:off x="1673932" y="1628800"/>
              <a:ext cx="1152128" cy="1152128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5E8610F3-D10B-4433-B52A-FE64ED97523E}"/>
                </a:ext>
              </a:extLst>
            </p:cNvPr>
            <p:cNvCxnSpPr/>
            <p:nvPr/>
          </p:nvCxnSpPr>
          <p:spPr>
            <a:xfrm>
              <a:off x="1673932" y="2038718"/>
              <a:ext cx="1169876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C1D1DA1-007B-4EB7-BF55-55465F12DFA6}"/>
                </a:ext>
              </a:extLst>
            </p:cNvPr>
            <p:cNvCxnSpPr/>
            <p:nvPr/>
          </p:nvCxnSpPr>
          <p:spPr>
            <a:xfrm>
              <a:off x="1673932" y="2404262"/>
              <a:ext cx="1169876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D61795CB-0DDC-43BD-81E4-AF7EF5867677}"/>
                </a:ext>
              </a:extLst>
            </p:cNvPr>
            <p:cNvCxnSpPr>
              <a:cxnSpLocks/>
            </p:cNvCxnSpPr>
            <p:nvPr/>
          </p:nvCxnSpPr>
          <p:spPr>
            <a:xfrm>
              <a:off x="2051720" y="1628800"/>
              <a:ext cx="0" cy="115212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E70A79D2-6B80-4270-83B1-B6FF429FA6B7}"/>
                </a:ext>
              </a:extLst>
            </p:cNvPr>
            <p:cNvCxnSpPr>
              <a:cxnSpLocks/>
            </p:cNvCxnSpPr>
            <p:nvPr/>
          </p:nvCxnSpPr>
          <p:spPr>
            <a:xfrm>
              <a:off x="2428386" y="1628800"/>
              <a:ext cx="0" cy="115212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BF688201-2ACB-47E5-A991-73DD749B3318}"/>
              </a:ext>
            </a:extLst>
          </p:cNvPr>
          <p:cNvCxnSpPr/>
          <p:nvPr/>
        </p:nvCxnSpPr>
        <p:spPr>
          <a:xfrm>
            <a:off x="3113838" y="3215534"/>
            <a:ext cx="12421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E8C6850-BD83-4C88-A160-9051AE9F233E}"/>
              </a:ext>
            </a:extLst>
          </p:cNvPr>
          <p:cNvSpPr txBox="1"/>
          <p:nvPr/>
        </p:nvSpPr>
        <p:spPr>
          <a:xfrm>
            <a:off x="3262545" y="2948449"/>
            <a:ext cx="11341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dirty="0"/>
              <a:t>Sliding kernel</a:t>
            </a:r>
            <a:endParaRPr lang="ko-KR" altLang="en-US" sz="1350" dirty="0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E883076-C670-44BD-82FD-C240438C82CA}"/>
              </a:ext>
            </a:extLst>
          </p:cNvPr>
          <p:cNvGrpSpPr/>
          <p:nvPr/>
        </p:nvGrpSpPr>
        <p:grpSpPr>
          <a:xfrm>
            <a:off x="2812856" y="4183062"/>
            <a:ext cx="877407" cy="864096"/>
            <a:chOff x="1673932" y="1628800"/>
            <a:chExt cx="1169876" cy="1152128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4ED820B-C7B2-4027-A6F9-E125D94B1611}"/>
                </a:ext>
              </a:extLst>
            </p:cNvPr>
            <p:cNvSpPr/>
            <p:nvPr/>
          </p:nvSpPr>
          <p:spPr>
            <a:xfrm>
              <a:off x="1673932" y="1628800"/>
              <a:ext cx="1152128" cy="1152128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C3E8C2DD-3C53-4329-9520-5265DE500ED1}"/>
                </a:ext>
              </a:extLst>
            </p:cNvPr>
            <p:cNvCxnSpPr/>
            <p:nvPr/>
          </p:nvCxnSpPr>
          <p:spPr>
            <a:xfrm>
              <a:off x="1673932" y="2038718"/>
              <a:ext cx="1169876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4D153437-C60C-4E80-9682-A8D74443FF31}"/>
                </a:ext>
              </a:extLst>
            </p:cNvPr>
            <p:cNvCxnSpPr/>
            <p:nvPr/>
          </p:nvCxnSpPr>
          <p:spPr>
            <a:xfrm>
              <a:off x="1673932" y="2404262"/>
              <a:ext cx="1169876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E3AD7233-8E6E-43DB-BEF1-D896A7F12E7D}"/>
                </a:ext>
              </a:extLst>
            </p:cNvPr>
            <p:cNvCxnSpPr>
              <a:cxnSpLocks/>
            </p:cNvCxnSpPr>
            <p:nvPr/>
          </p:nvCxnSpPr>
          <p:spPr>
            <a:xfrm>
              <a:off x="2051720" y="1628800"/>
              <a:ext cx="0" cy="115212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B194F312-1E56-468F-920C-5F28DD21F22C}"/>
                </a:ext>
              </a:extLst>
            </p:cNvPr>
            <p:cNvCxnSpPr>
              <a:cxnSpLocks/>
            </p:cNvCxnSpPr>
            <p:nvPr/>
          </p:nvCxnSpPr>
          <p:spPr>
            <a:xfrm>
              <a:off x="2428386" y="1628800"/>
              <a:ext cx="0" cy="115212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7C6335A-9C7B-4A31-9230-AD0EB62B91EE}"/>
              </a:ext>
            </a:extLst>
          </p:cNvPr>
          <p:cNvGrpSpPr/>
          <p:nvPr/>
        </p:nvGrpSpPr>
        <p:grpSpPr>
          <a:xfrm>
            <a:off x="3957968" y="4181994"/>
            <a:ext cx="877407" cy="864096"/>
            <a:chOff x="1673932" y="1628800"/>
            <a:chExt cx="1169876" cy="1152128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F111E5A1-7FF9-47AE-BE88-67932E5DF390}"/>
                </a:ext>
              </a:extLst>
            </p:cNvPr>
            <p:cNvSpPr/>
            <p:nvPr/>
          </p:nvSpPr>
          <p:spPr>
            <a:xfrm>
              <a:off x="1673932" y="1628800"/>
              <a:ext cx="1152128" cy="1152128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83A1B0AC-48D2-4ADB-BA57-1A1F2D1F2FAE}"/>
                </a:ext>
              </a:extLst>
            </p:cNvPr>
            <p:cNvCxnSpPr/>
            <p:nvPr/>
          </p:nvCxnSpPr>
          <p:spPr>
            <a:xfrm>
              <a:off x="1673932" y="2038718"/>
              <a:ext cx="1169876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30AC9969-8480-40BB-9321-E9F6BADBE630}"/>
                </a:ext>
              </a:extLst>
            </p:cNvPr>
            <p:cNvCxnSpPr/>
            <p:nvPr/>
          </p:nvCxnSpPr>
          <p:spPr>
            <a:xfrm>
              <a:off x="1673932" y="2404262"/>
              <a:ext cx="1169876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05787BD1-E1E8-41C3-8118-771A2481B4C1}"/>
                </a:ext>
              </a:extLst>
            </p:cNvPr>
            <p:cNvCxnSpPr>
              <a:cxnSpLocks/>
            </p:cNvCxnSpPr>
            <p:nvPr/>
          </p:nvCxnSpPr>
          <p:spPr>
            <a:xfrm>
              <a:off x="2051720" y="1628800"/>
              <a:ext cx="0" cy="115212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5C874BF8-F7E0-46D2-A359-A1A7699FF334}"/>
                </a:ext>
              </a:extLst>
            </p:cNvPr>
            <p:cNvCxnSpPr>
              <a:cxnSpLocks/>
            </p:cNvCxnSpPr>
            <p:nvPr/>
          </p:nvCxnSpPr>
          <p:spPr>
            <a:xfrm>
              <a:off x="2428386" y="1628800"/>
              <a:ext cx="0" cy="115212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51DCC1D2-04D1-47E7-8395-907A1B332E85}"/>
              </a:ext>
            </a:extLst>
          </p:cNvPr>
          <p:cNvCxnSpPr>
            <a:cxnSpLocks/>
          </p:cNvCxnSpPr>
          <p:nvPr/>
        </p:nvCxnSpPr>
        <p:spPr>
          <a:xfrm>
            <a:off x="3434914" y="4673696"/>
            <a:ext cx="63808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7A8810C-88BF-44F5-A1B8-29D0733863C8}"/>
              </a:ext>
            </a:extLst>
          </p:cNvPr>
          <p:cNvSpPr txBox="1"/>
          <p:nvPr/>
        </p:nvSpPr>
        <p:spPr>
          <a:xfrm>
            <a:off x="1439652" y="5265205"/>
            <a:ext cx="642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/>
              <a:t>Source: https://www.google.co.kr/search?q=udacity+dataset&amp;source=lnms&amp;tbm=isch&amp;sa=X&amp;ved=0ahUKEwjFitKu8-jaAhVElZQKHY0QCjUQ_AUICigB&amp;biw=1474&amp;bih=750#imgrc=Fi2QqVQZN63kMM: , UDACITY dataset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val="3196653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578157-6BB1-4D5E-AC9C-782E1C01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Training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D21A990-CED4-4F3F-8F92-AEC663909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Shape generator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Shape discriminator</a:t>
            </a: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8F12C22B-97A3-4023-BD4D-5CB66B72D5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219200"/>
            <a:ext cx="5081599" cy="36906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57FB699-7CC3-4B4A-B073-F8B6014D15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95" y="1802081"/>
            <a:ext cx="5542400" cy="4032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41E84B18-EBDD-4600-B0C2-BF1D4A68E2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2248011"/>
            <a:ext cx="4742397" cy="45226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C731D2A-84D2-48DC-9710-480F954273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26587"/>
            <a:ext cx="3424914" cy="2742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C4F996A-6C9C-44B0-94CC-A7B3AC8B21B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85785"/>
            <a:ext cx="2638629" cy="27245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D15891F-2EB6-4104-A6D7-60ACE3B9B9C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8" y="3437026"/>
            <a:ext cx="4414171" cy="27245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6E86BA9-1C6C-49B4-AFE7-96F929898C7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99" y="4297341"/>
            <a:ext cx="6502401" cy="4544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AFB95AB-5EE3-4DDF-BB11-31568C8462F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14" y="4878730"/>
            <a:ext cx="3315201" cy="439467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FB97B2B5-7E48-4492-BE6E-A98BE5CFFE7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3" y="5454266"/>
            <a:ext cx="3701333" cy="3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141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FFA0B2-F4AE-48AB-BB8F-37D5446F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Datasets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E9C91B-5465-4360-BD25-1C2D52F0C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MS COCO: Microsoft COCO: Common Objects in Context</a:t>
            </a:r>
          </a:p>
          <a:p>
            <a:pPr lvl="1"/>
            <a:r>
              <a:rPr lang="en-US" altLang="ko-KR" dirty="0"/>
              <a:t>Object segmentation</a:t>
            </a:r>
          </a:p>
          <a:p>
            <a:pPr lvl="1"/>
            <a:r>
              <a:rPr lang="en-US" altLang="ko-KR" dirty="0"/>
              <a:t>Recognition in context</a:t>
            </a:r>
          </a:p>
          <a:p>
            <a:pPr lvl="1"/>
            <a:r>
              <a:rPr lang="en-US" altLang="ko-KR" dirty="0" err="1"/>
              <a:t>Superpixel</a:t>
            </a:r>
            <a:r>
              <a:rPr lang="en-US" altLang="ko-KR" dirty="0"/>
              <a:t> stuff segmentation</a:t>
            </a:r>
          </a:p>
          <a:p>
            <a:pPr lvl="1"/>
            <a:r>
              <a:rPr lang="en-US" altLang="ko-KR" dirty="0"/>
              <a:t>330K images</a:t>
            </a:r>
          </a:p>
          <a:p>
            <a:pPr lvl="1"/>
            <a:r>
              <a:rPr lang="en-US" altLang="ko-KR" dirty="0"/>
              <a:t>1.5 million object instances</a:t>
            </a:r>
          </a:p>
          <a:p>
            <a:pPr lvl="1"/>
            <a:r>
              <a:rPr lang="en-US" altLang="ko-KR" dirty="0"/>
              <a:t>80 object categories</a:t>
            </a:r>
          </a:p>
          <a:p>
            <a:pPr lvl="1"/>
            <a:r>
              <a:rPr lang="en-US" altLang="ko-KR" dirty="0"/>
              <a:t>91 stuff categories</a:t>
            </a:r>
          </a:p>
          <a:p>
            <a:pPr lvl="1"/>
            <a:r>
              <a:rPr lang="en-US" altLang="ko-KR" dirty="0"/>
              <a:t>5 captions per image</a:t>
            </a:r>
          </a:p>
          <a:p>
            <a:pPr lvl="1"/>
            <a:r>
              <a:rPr lang="en-US" altLang="ko-KR" dirty="0"/>
              <a:t>250,000 people with </a:t>
            </a:r>
            <a:r>
              <a:rPr lang="en-US" altLang="ko-KR" dirty="0" err="1"/>
              <a:t>keypoints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1C0084-C75B-471B-9333-F3BF0AA1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90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58800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B1A981-83D2-4721-9ECC-C124101AA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PASCAL VOC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C91191-F65E-4F29-B854-0CBB87B99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/>
              <a:t>PASCAL VOC project</a:t>
            </a:r>
          </a:p>
          <a:p>
            <a:pPr lvl="1"/>
            <a:r>
              <a:rPr lang="en-US" altLang="ko-KR" dirty="0"/>
              <a:t>Pattern Analysis, Statistical Modelling and Computational Learning(PASCAL), </a:t>
            </a:r>
          </a:p>
          <a:p>
            <a:pPr lvl="1"/>
            <a:r>
              <a:rPr lang="en-US" altLang="ko-KR" dirty="0"/>
              <a:t>VOC(Visual Object Classes)</a:t>
            </a:r>
          </a:p>
          <a:p>
            <a:pPr lvl="1"/>
            <a:r>
              <a:rPr lang="en-US" altLang="ko-KR" dirty="0"/>
              <a:t>Provides standardized image data sets for object class recognition</a:t>
            </a:r>
          </a:p>
          <a:p>
            <a:pPr lvl="1"/>
            <a:r>
              <a:rPr lang="en-US" altLang="ko-KR" dirty="0"/>
              <a:t>Provides a common set of tools for accessing the data sets and annotations</a:t>
            </a:r>
          </a:p>
          <a:p>
            <a:pPr lvl="1"/>
            <a:r>
              <a:rPr lang="en-US" altLang="ko-KR" dirty="0"/>
              <a:t>Enables evaluation and comparison of different methods </a:t>
            </a:r>
          </a:p>
          <a:p>
            <a:pPr lvl="1"/>
            <a:r>
              <a:rPr lang="en-US" altLang="ko-KR" dirty="0"/>
              <a:t>Ran challenges evaluating performance on object class recognition (from 2005-2012, now finished)</a:t>
            </a:r>
          </a:p>
          <a:p>
            <a:r>
              <a:rPr lang="en-US" altLang="ko-KR" dirty="0"/>
              <a:t>Organizers</a:t>
            </a:r>
          </a:p>
          <a:p>
            <a:pPr lvl="1"/>
            <a:r>
              <a:rPr lang="en-US" altLang="ko-KR" dirty="0"/>
              <a:t>Mark </a:t>
            </a:r>
            <a:r>
              <a:rPr lang="en-US" altLang="ko-KR" dirty="0" err="1"/>
              <a:t>Everingham</a:t>
            </a:r>
            <a:r>
              <a:rPr lang="en-US" altLang="ko-KR" dirty="0"/>
              <a:t> (University of Leeds)</a:t>
            </a:r>
          </a:p>
          <a:p>
            <a:pPr lvl="1"/>
            <a:r>
              <a:rPr lang="en-US" altLang="ko-KR" dirty="0"/>
              <a:t>Luc van </a:t>
            </a:r>
            <a:r>
              <a:rPr lang="en-US" altLang="ko-KR" dirty="0" err="1"/>
              <a:t>Gool</a:t>
            </a:r>
            <a:r>
              <a:rPr lang="en-US" altLang="ko-KR" dirty="0"/>
              <a:t> (ETHZ, Zurich)</a:t>
            </a:r>
          </a:p>
          <a:p>
            <a:pPr lvl="1"/>
            <a:r>
              <a:rPr lang="en-US" altLang="ko-KR" dirty="0"/>
              <a:t>Chris Williams (University of Edinburgh)</a:t>
            </a:r>
          </a:p>
          <a:p>
            <a:pPr lvl="1"/>
            <a:r>
              <a:rPr lang="en-US" altLang="ko-KR" dirty="0"/>
              <a:t>John Winn (Microsoft Research Cambridge)</a:t>
            </a:r>
          </a:p>
          <a:p>
            <a:pPr lvl="1"/>
            <a:r>
              <a:rPr lang="en-US" altLang="ko-KR" dirty="0"/>
              <a:t>Andrew Zisserman (University of Oxford)</a:t>
            </a:r>
          </a:p>
          <a:p>
            <a:pPr lvl="1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48CD71D-3CA2-419B-81B2-9DF4CF1A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91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2168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A4CAF4-9433-4AB1-A5AC-4DF8A159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PASCAL VOC 2007/2012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3B1A6D2-CCBA-4726-A9B3-4AA58DBD8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/>
              <a:t>Classes: 20</a:t>
            </a:r>
          </a:p>
          <a:p>
            <a:pPr lvl="1"/>
            <a:r>
              <a:rPr lang="en-US" altLang="ko-KR" dirty="0"/>
              <a:t>Person(1): person</a:t>
            </a:r>
          </a:p>
          <a:p>
            <a:pPr lvl="1"/>
            <a:r>
              <a:rPr lang="en-US" altLang="ko-KR" dirty="0"/>
              <a:t>Animal(6): bird, cat, cow, dog, horse, sheep</a:t>
            </a:r>
          </a:p>
          <a:p>
            <a:pPr lvl="1"/>
            <a:r>
              <a:rPr lang="en-US" altLang="ko-KR" dirty="0"/>
              <a:t>Vehicle(7): </a:t>
            </a:r>
            <a:r>
              <a:rPr lang="en-US" altLang="ko-KR" dirty="0" err="1"/>
              <a:t>aeroplane</a:t>
            </a:r>
            <a:r>
              <a:rPr lang="en-US" altLang="ko-KR" dirty="0"/>
              <a:t>, bicycle, boat, bus, car, motorbike, train</a:t>
            </a:r>
          </a:p>
          <a:p>
            <a:pPr lvl="1"/>
            <a:r>
              <a:rPr lang="en-US" altLang="ko-KR" dirty="0"/>
              <a:t>Indoor(8): bottle, chair, dining, table, potted, plant, sofa, tv/monitor</a:t>
            </a:r>
          </a:p>
          <a:p>
            <a:r>
              <a:rPr lang="en-US" altLang="ko-KR" dirty="0"/>
              <a:t>Train/validation/test</a:t>
            </a:r>
          </a:p>
          <a:p>
            <a:pPr lvl="1"/>
            <a:r>
              <a:rPr lang="en-US" altLang="ko-KR" dirty="0"/>
              <a:t>9,963image containing 24,640 annotated objects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Classes: 20</a:t>
            </a:r>
          </a:p>
          <a:p>
            <a:r>
              <a:rPr lang="en-US" altLang="ko-KR" dirty="0"/>
              <a:t>Train/validation/test</a:t>
            </a:r>
          </a:p>
          <a:p>
            <a:pPr lvl="1"/>
            <a:r>
              <a:rPr lang="en-US" altLang="ko-KR" dirty="0"/>
              <a:t>11,530 images containing 27,450 </a:t>
            </a:r>
            <a:r>
              <a:rPr lang="en-US" altLang="ko-KR" dirty="0" err="1"/>
              <a:t>RoI</a:t>
            </a:r>
            <a:r>
              <a:rPr lang="en-US" altLang="ko-KR" dirty="0"/>
              <a:t> annotated objects and 6,929 segmentations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152A400-49C8-482F-9CD1-BA68DE12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92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27872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F8E711-2D3D-47C3-BBA3-36AE92CA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CITYSCAPES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2B0F9A-7A0F-44E4-BE7E-F0678556E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ko-KR" dirty="0"/>
              <a:t>Semantic Understanding of Urban Street Scenes</a:t>
            </a:r>
          </a:p>
          <a:p>
            <a:r>
              <a:rPr lang="en-US" altLang="ko-KR" dirty="0"/>
              <a:t>Labs: Daimler AG R&amp;D, Max Planck Institute for Informatics, TU Darmstadt Visual Inference Group, Germany</a:t>
            </a:r>
          </a:p>
          <a:p>
            <a:r>
              <a:rPr lang="en-US" altLang="ko-KR" dirty="0"/>
              <a:t>Volume</a:t>
            </a:r>
          </a:p>
          <a:p>
            <a:pPr lvl="1"/>
            <a:r>
              <a:rPr lang="en-US" altLang="ko-KR" dirty="0"/>
              <a:t>2048x1024 pixels</a:t>
            </a:r>
          </a:p>
          <a:p>
            <a:pPr lvl="1"/>
            <a:r>
              <a:rPr lang="en-US" altLang="ko-KR" dirty="0"/>
              <a:t>5,000 annotated images with fine annotations</a:t>
            </a:r>
          </a:p>
          <a:p>
            <a:pPr lvl="2"/>
            <a:r>
              <a:rPr lang="en-US" altLang="ko-KR" dirty="0">
                <a:hlinkClick r:id="rId2"/>
              </a:rPr>
              <a:t>https://www.cityscapes-dataset.com/examples/#fine-annotations</a:t>
            </a:r>
            <a:endParaRPr lang="en-US" altLang="ko-KR" dirty="0"/>
          </a:p>
          <a:p>
            <a:pPr lvl="1"/>
            <a:r>
              <a:rPr lang="en-US" altLang="ko-KR" dirty="0"/>
              <a:t>20,000 annotated images with coarse annotations</a:t>
            </a:r>
          </a:p>
          <a:p>
            <a:pPr lvl="2"/>
            <a:r>
              <a:rPr lang="en-US" altLang="ko-KR" dirty="0">
                <a:hlinkClick r:id="rId3"/>
              </a:rPr>
              <a:t>https://www.cityscapes-dataset.com/examples/#coarse-annotations</a:t>
            </a:r>
            <a:endParaRPr lang="en-US" altLang="ko-KR" dirty="0"/>
          </a:p>
          <a:p>
            <a:r>
              <a:rPr lang="en-US" altLang="ko-KR" dirty="0"/>
              <a:t>Metadata</a:t>
            </a:r>
          </a:p>
          <a:p>
            <a:pPr lvl="1"/>
            <a:r>
              <a:rPr lang="en-US" altLang="ko-KR" dirty="0"/>
              <a:t>Preceding and trailing video frames. Each annotated image is the 20</a:t>
            </a:r>
            <a:r>
              <a:rPr lang="en-US" altLang="ko-KR" baseline="30000" dirty="0"/>
              <a:t>th</a:t>
            </a:r>
            <a:r>
              <a:rPr lang="en-US" altLang="ko-KR" dirty="0"/>
              <a:t> image from a 30 frame video snippets</a:t>
            </a:r>
          </a:p>
          <a:p>
            <a:pPr lvl="1"/>
            <a:r>
              <a:rPr lang="en-US" altLang="ko-KR" dirty="0"/>
              <a:t>Corresponding right stereo views</a:t>
            </a:r>
          </a:p>
          <a:p>
            <a:pPr lvl="1"/>
            <a:r>
              <a:rPr lang="en-US" altLang="ko-KR" dirty="0"/>
              <a:t>GPS coordinates</a:t>
            </a:r>
          </a:p>
          <a:p>
            <a:pPr lvl="1"/>
            <a:r>
              <a:rPr lang="en-US" altLang="ko-KR" dirty="0"/>
              <a:t>Ego-motion data from vehicle odometry</a:t>
            </a:r>
          </a:p>
          <a:p>
            <a:pPr lvl="1"/>
            <a:r>
              <a:rPr lang="en-US" altLang="ko-KR" dirty="0"/>
              <a:t>Outside temperature from vehicle sensor</a:t>
            </a:r>
          </a:p>
          <a:p>
            <a:r>
              <a:rPr lang="en-US" altLang="ko-KR" dirty="0"/>
              <a:t>Benchmark suite and evaluation server</a:t>
            </a:r>
          </a:p>
          <a:p>
            <a:pPr lvl="1"/>
            <a:r>
              <a:rPr lang="en-US" altLang="ko-KR" dirty="0"/>
              <a:t>Pixel-level semantic labeling</a:t>
            </a:r>
          </a:p>
          <a:p>
            <a:pPr lvl="1"/>
            <a:r>
              <a:rPr lang="en-US" altLang="ko-KR" dirty="0"/>
              <a:t>Instance-level semantic labeling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276674-364A-4434-A68C-327546DC2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93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69161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F8E711-2D3D-47C3-BBA3-36AE92CA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CITYSCAPES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2B0F9A-7A0F-44E4-BE7E-F0678556E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ko-KR" dirty="0"/>
              <a:t>Features</a:t>
            </a:r>
          </a:p>
          <a:p>
            <a:pPr lvl="1"/>
            <a:r>
              <a:rPr lang="en-US" altLang="ko-KR" dirty="0"/>
              <a:t>Annotations</a:t>
            </a:r>
          </a:p>
          <a:p>
            <a:pPr lvl="2"/>
            <a:r>
              <a:rPr lang="en-US" altLang="ko-KR" dirty="0"/>
              <a:t>Semantic</a:t>
            </a:r>
          </a:p>
          <a:p>
            <a:pPr lvl="2"/>
            <a:r>
              <a:rPr lang="en-US" altLang="ko-KR" dirty="0"/>
              <a:t>Instance-wise</a:t>
            </a:r>
          </a:p>
          <a:p>
            <a:pPr lvl="2"/>
            <a:r>
              <a:rPr lang="en-US" altLang="ko-KR" dirty="0"/>
              <a:t>Dense pixel annotations</a:t>
            </a:r>
          </a:p>
          <a:p>
            <a:r>
              <a:rPr lang="en-US" altLang="ko-KR" dirty="0"/>
              <a:t>30 classes</a:t>
            </a:r>
          </a:p>
          <a:p>
            <a:pPr lvl="1"/>
            <a:r>
              <a:rPr lang="en-US" altLang="ko-KR" dirty="0"/>
              <a:t>Flat: road, sidewalk, parking, rail track</a:t>
            </a:r>
          </a:p>
          <a:p>
            <a:pPr lvl="1"/>
            <a:r>
              <a:rPr lang="en-US" altLang="ko-KR" dirty="0"/>
              <a:t>Human: person, rider</a:t>
            </a:r>
          </a:p>
          <a:p>
            <a:pPr lvl="1"/>
            <a:r>
              <a:rPr lang="en-US" altLang="ko-KR" dirty="0"/>
              <a:t>Vehicle: car, truck, bus, on rails, motorcycle, bicycle, caravan, trailer</a:t>
            </a:r>
          </a:p>
          <a:p>
            <a:pPr lvl="1"/>
            <a:r>
              <a:rPr lang="en-US" altLang="ko-KR" dirty="0"/>
              <a:t>Construction: building, wall, fence, guard rail, bridge, tunnel</a:t>
            </a:r>
          </a:p>
          <a:p>
            <a:pPr lvl="1"/>
            <a:r>
              <a:rPr lang="en-US" altLang="ko-KR" dirty="0"/>
              <a:t>Object, pole, pole group, traffic sign, traffic light</a:t>
            </a:r>
          </a:p>
          <a:p>
            <a:pPr lvl="1"/>
            <a:r>
              <a:rPr lang="en-US" altLang="ko-KR" dirty="0"/>
              <a:t>Nature: vegetation, terrain</a:t>
            </a:r>
          </a:p>
          <a:p>
            <a:pPr lvl="1"/>
            <a:r>
              <a:rPr lang="en-US" altLang="ko-KR" dirty="0"/>
              <a:t>Sky: sky</a:t>
            </a:r>
          </a:p>
          <a:p>
            <a:r>
              <a:rPr lang="en-US" altLang="ko-KR" dirty="0"/>
              <a:t>Diversity</a:t>
            </a:r>
          </a:p>
          <a:p>
            <a:pPr lvl="1"/>
            <a:r>
              <a:rPr lang="en-US" altLang="ko-KR" dirty="0"/>
              <a:t>50cities</a:t>
            </a:r>
          </a:p>
          <a:p>
            <a:pPr lvl="1"/>
            <a:r>
              <a:rPr lang="en-US" altLang="ko-KR" dirty="0"/>
              <a:t>Several months(spring, summer, fall)</a:t>
            </a:r>
          </a:p>
          <a:p>
            <a:pPr lvl="1"/>
            <a:r>
              <a:rPr lang="en-US" altLang="ko-KR" dirty="0"/>
              <a:t>Daytime</a:t>
            </a:r>
          </a:p>
          <a:p>
            <a:pPr lvl="1"/>
            <a:r>
              <a:rPr lang="en-US" altLang="ko-KR" dirty="0"/>
              <a:t>Good/medium weather conditions</a:t>
            </a:r>
          </a:p>
          <a:p>
            <a:pPr lvl="1"/>
            <a:r>
              <a:rPr lang="en-US" altLang="ko-KR" dirty="0"/>
              <a:t>Manually selected frames</a:t>
            </a:r>
          </a:p>
          <a:p>
            <a:pPr lvl="2"/>
            <a:r>
              <a:rPr lang="en-US" altLang="ko-KR" dirty="0"/>
              <a:t>Large number of dynamic objects</a:t>
            </a:r>
          </a:p>
          <a:p>
            <a:pPr lvl="2"/>
            <a:r>
              <a:rPr lang="en-US" altLang="ko-KR" dirty="0"/>
              <a:t>Varying scene layout</a:t>
            </a:r>
          </a:p>
          <a:p>
            <a:pPr lvl="2"/>
            <a:r>
              <a:rPr lang="en-US" altLang="ko-KR" dirty="0"/>
              <a:t>Varying background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276674-364A-4434-A68C-327546DC2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E37F6-9305-46B3-AE48-3F62DF0BFD4B}" type="slidenum">
              <a:rPr lang="ko-KR" altLang="en-US" smtClean="0"/>
              <a:t>94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41505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FLASHWORLD@YZYCIGMO5VWYY57I" val="483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2473.191"/>
  <p:tag name="LATEXADDIN" val="\documentclass{article}&#10;\usepackage{amsmath}&#10;\usepackage{amsfonts}&#10;\pagestyle{empty}&#10;\begin{document}&#10;&#10;\begin{displaymath}&#10;l_c = 1, \text{if the image contains object category c}&#10;\end{displaymath}&#10;&#10;\end{document}"/>
  <p:tag name="IGUANATEXSIZE" val="28"/>
  <p:tag name="IGUANATEXCURSOR" val="1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2152"/>
  <p:tag name="ORIGINALWIDTH" val="1191.601"/>
  <p:tag name="LATEXADDIN" val="\documentclass{article}&#10;\usepackage{amsmath}&#10;\usepackage{amsfonts}&#10;\pagestyle{empty}&#10;\begin{document}&#10;&#10;\begin{displaymath}&#10;\text{out}_{o1}=\frac{1}{1+exp^{-net_{o1}}}&#10;\end{displaymath}&#10;&#10;\end{document}"/>
  <p:tag name="IGUANATEXSIZE" val="24"/>
  <p:tag name="IGUANATEXCURSOR" val="1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1962.505"/>
  <p:tag name="LATEXADDIN" val="\documentclass{article}&#10;\usepackage{amsmath}&#10;\usepackage{amsfonts}&#10;\pagestyle{empty}&#10;\begin{document}&#10;\begin{displaymath}&#10;\frac{\partial E_{total}}{\partial\text{out}_{o1}}*\frac{\partial \text{out}_{o1}}{\partial\text{net}_{o1}}*\frac{\partial\text{net}_{o1}}{\partial w_5}=&#10;\frac{\partial E_{total}}{\partial w_5}&#10;\end{displaymath}&#10;&#10;\end{document}"/>
  <p:tag name="IGUANATEXSIZE" val="24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3250.844"/>
  <p:tag name="LATEXADDIN" val="\documentclass{article}&#10;\usepackage{amsmath}&#10;\usepackage{amsfonts}&#10;\pagestyle{empty}&#10;\begin{document}&#10;&#10;\begin{displaymath}&#10;\frac{\partial\text{net}_{o1}}{\partial w_5}=1\times \text{out}_{h1}\times w_5^{(1-1)}+0+0=\text{out}_{h1}=0.593269992&#10;\end{displaymath}&#10;&#10;\end{document}"/>
  <p:tag name="IGUANATEXSIZE" val="24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2239.97"/>
  <p:tag name="LATEXADDIN" val="\documentclass{article}&#10;\usepackage{amsmath}&#10;\usepackage{amsfonts}&#10;\pagestyle{empty}&#10;\begin{document}&#10;&#10;\begin{displaymath}&#10;\text{net}_{o1}=w_5\times \text{out}_{h1}+w_6\times \text{out}_{h2}+b_2\times 1&#10;\end{displaymath}&#10;&#10;\end{document}"/>
  <p:tag name="IGUANATEXSIZE" val="24"/>
  <p:tag name="IGUANATEXCURSOR" val="1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1962.505"/>
  <p:tag name="LATEXADDIN" val="\documentclass{article}&#10;\usepackage{amsmath}&#10;\usepackage{amsfonts}&#10;\pagestyle{empty}&#10;\begin{document}&#10;\begin{displaymath}&#10;\frac{\partial E_{total}}{\partial\text{out}_{o1}}*\frac{\partial \text{out}_{o1}}{\partial\text{net}_{o1}}*\frac{\partial\text{net}_{o1}}{\partial w_5}=&#10;\frac{\partial E_{total}}{\partial w_5}&#10;\end{displaymath}&#10;&#10;\end{document}"/>
  <p:tag name="IGUANATEXSIZE" val="24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1962.505"/>
  <p:tag name="LATEXADDIN" val="\documentclass{article}&#10;\usepackage{amsmath}&#10;\usepackage{amsfonts}&#10;\pagestyle{empty}&#10;\begin{document}&#10;&#10;\begin{displaymath}&#10;\frac{\partial E_{total}}{\partial w_5}=\frac{\partial E_{total}}{\partial\text{out}_{o1}}*\frac{\partial \text{out}_{o1}}{\partial\text{net}_{o1}}*\frac{\partial\text{net}_{o1}}{\partial w_5}&#10;\end{displaymath}&#10;&#10;\end{document}"/>
  <p:tag name="IGUANATEXSIZE" val="24"/>
  <p:tag name="IGUANATEXCURSOR" val="3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3150.356"/>
  <p:tag name="LATEXADDIN" val="\documentclass{article}&#10;\usepackage{amsmath}&#10;\usepackage{amsfonts}&#10;\pagestyle{empty}&#10;\begin{document}&#10;&#10;\begin{displaymath}&#10;=0.74136507\times 0.186815602\times 0.593269992=0.082167041&#10;\end{displaymath}&#10;&#10;\end{document}"/>
  <p:tag name="IGUANATEXSIZE" val="24"/>
  <p:tag name="IGUANATEXCURSOR" val="18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3466.067"/>
  <p:tag name="LATEXADDIN" val="\documentclass{article}&#10;\usepackage{amsmath}&#10;\usepackage{amsfonts}&#10;\pagestyle{empty}&#10;\begin{document}&#10;&#10;\begin{displaymath}&#10;w^{+}_{5}=w_5-\eta\times\frac{\partial E_{total}}{\partial w_5}=0.4-0.5\times 0.082167041=0.35891648&#10;\end{displaymath}&#10;&#10;\end{document}"/>
  <p:tag name="IGUANATEXSIZE" val="24"/>
  <p:tag name="IGUANATEXCURSOR" val="2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381.7023"/>
  <p:tag name="LATEXADDIN" val="\documentclass{article}&#10;\usepackage{amsmath}&#10;\usepackage{amsfonts}&#10;\pagestyle{empty}&#10;\begin{document}&#10;&#10;\begin{displaymath}&#10;\eta = 0.5&#10;\end{displaymath}&#10;&#10;\end{document}"/>
  <p:tag name="IGUANATEXSIZE" val="24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543.6821"/>
  <p:tag name="LATEXADDIN" val="\documentclass{article}&#10;\usepackage{amsmath}&#10;\usepackage{amsfonts}&#10;\pagestyle{empty}&#10;\begin{document}&#10;&#10;\begin{displaymath}&#10;p(x_t|x_{t-1})&#10;\end{displaymath}&#10;&#10;\end{document}"/>
  <p:tag name="IGUANATEXSIZE" val="28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1646.794"/>
  <p:tag name="LATEXADDIN" val="\documentclass{article}&#10;\usepackage{amsmath}&#10;\usepackage{amsfonts}&#10;\pagestyle{empty}&#10;\begin{document}&#10;&#10;\begin{displaymath}&#10;p_c: \text{predicted probability for c}&#10;\end{displaymath}&#10;&#10;\end{document}"/>
  <p:tag name="IGUANATEXSIZE" val="24"/>
  <p:tag name="IGUANATEXCURSOR" val="1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038.62"/>
  <p:tag name="LATEXADDIN" val="\documentclass{article}&#10;\usepackage{amsmath}&#10;\usepackage{amsfonts}&#10;\pagestyle{empty}&#10;\begin{document}&#10;&#10;\begin{displaymath}&#10;p(x_t|x_{t-1},...,x_{t-N})&#10;\end{displaymath}&#10;&#10;\end{document}"/>
  <p:tag name="IGUANATEXSIZE" val="28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179"/>
  <p:tag name="ORIGINALWIDTH" val="2373.453"/>
  <p:tag name="LATEXADDIN" val="\documentclass{article}&#10;\usepackage{amsmath}&#10;\usepackage{amsfonts}&#10;\pagestyle{empty}&#10;\begin{document}&#10;&#10;\begin{displaymath}&#10;\text{Output Size(Width)}=\frac{W-F_{w}+2*P}{S}+1&#10;\end{displaymath}&#10;&#10;\end{document}"/>
  <p:tag name="IGUANATEXSIZE" val="28"/>
  <p:tag name="IGUANATEXCURSOR" val="1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179"/>
  <p:tag name="ORIGINALWIDTH" val="2346.457"/>
  <p:tag name="LATEXADDIN" val="\documentclass{article}&#10;\usepackage{amsmath}&#10;\usepackage{amsfonts}&#10;\pagestyle{empty}&#10;\begin{document}&#10;&#10;\begin{displaymath}&#10;\text{Output Size(Height)}=\frac{H-F_{h}+2*P}{S}+1&#10;\end{displaymath}&#10;&#10;\end{document}"/>
  <p:tag name="IGUANATEXSIZE" val="28"/>
  <p:tag name="IGUANATEXCURSOR" val="17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992.8759"/>
  <p:tag name="LATEXADDIN" val="\documentclass{article}&#10;\usepackage{amsmath}&#10;\usepackage{amsfonts}&#10;\pagestyle{empty}&#10;\begin{document}&#10;&#10;\begin{displaymath}&#10;F_{w}: \text{ Filter Width}&#10;\end{displaymath}&#10;&#10;\end{document}"/>
  <p:tag name="IGUANATEXSIZE" val="24"/>
  <p:tag name="IGUANATEXCURSOR" val="1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983.1271"/>
  <p:tag name="LATEXADDIN" val="\documentclass{article}&#10;\usepackage{amsmath}&#10;\usepackage{amsfonts}&#10;\pagestyle{empty}&#10;\begin{document}&#10;&#10;\begin{displaymath}&#10;F_{h}: \text{ Filter Height}&#10;\end{displaymath}&#10;&#10;\end{document}"/>
  <p:tag name="IGUANATEXSIZE" val="24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264.342"/>
  <p:tag name="LATEXADDIN" val="\documentclass{article}&#10;\usepackage{amsmath}&#10;\usepackage{amsfonts}&#10;\pagestyle{empty}&#10;\begin{document}&#10;&#10;\begin{displaymath}&#10;W: \text{ Input Size(Width)}&#10;\end{displaymath}&#10;&#10;\end{document}"/>
  <p:tag name="IGUANATEXSIZE" val="24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255.343"/>
  <p:tag name="LATEXADDIN" val="\documentclass{article}&#10;\usepackage{amsmath}&#10;\usepackage{amsfonts}&#10;\pagestyle{empty}&#10;\begin{document}&#10;&#10;\begin{displaymath}&#10;H: \text{ Input Size(Height)}&#10;\end{displaymath}&#10;&#10;\end{document}"/>
  <p:tag name="IGUANATEXSIZE" val="24"/>
  <p:tag name="IGUANATEXCURSOR" val="1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683.9145"/>
  <p:tag name="LATEXADDIN" val="\documentclass{article}&#10;\usepackage{amsmath}&#10;\usepackage{amsfonts}&#10;\pagestyle{empty}&#10;\begin{document}&#10;&#10;\begin{displaymath}&#10;P:\text{ Padding}&#10;\end{displaymath}&#10;&#10;\end{document}"/>
  <p:tag name="IGUANATEXSIZE" val="24"/>
  <p:tag name="IGUANATEXCURSOR" val="1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98874"/>
  <p:tag name="ORIGINALWIDTH" val="544.4319"/>
  <p:tag name="LATEXADDIN" val="\documentclass{article}&#10;\usepackage{amsmath}&#10;\usepackage{amsfonts}&#10;\pagestyle{empty}&#10;\begin{document}&#10;&#10;\begin{displaymath}&#10;S:\text{ Stride}&#10;\end{displaymath}&#10;&#10;\end{document}"/>
  <p:tag name="IGUANATEXSIZE" val="24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1011.624"/>
  <p:tag name="LATEXADDIN" val="\documentclass{article}&#10;\usepackage{amsmath}&#10;\usepackage{amsfonts}&#10;\pagestyle{empty}&#10;\begin{document}&#10;&#10;\begin{displaymath}&#10;s(r_i,r_j)\text{: similarity}&#10;\end{displaymath}&#10;&#10;\end{document}"/>
  <p:tag name="IGUANATEXSIZE" val="18"/>
  <p:tag name="IGUANATEXCURSOR" val="1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1049.119"/>
  <p:tag name="LATEXADDIN" val="\documentclass{article}&#10;\usepackage{amsmath}&#10;\usepackage{amsfonts}&#10;\pagestyle{empty}&#10;\begin{document}&#10;&#10;\begin{displaymath}&#10;t=(x,y,\sqrt{w},\sqrt{h})^{T}&#10;\end{displaymath}&#10;&#10;\end{document}"/>
  <p:tag name="IGUANATEXSIZE" val="28"/>
  <p:tag name="IGUANATEXCURSOR" val="1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347"/>
  <p:tag name="ORIGINALWIDTH" val="1458.568"/>
  <p:tag name="LATEXADDIN" val="\documentclass{article}&#10;\usepackage{amsmath}&#10;\usepackage{amsfonts}&#10;\pagestyle{empty}&#10;\begin{document}&#10;&#10;\begin{displaymath}&#10;R={r_,...,r_n}\text{: initial regions}&#10;\end{displaymath}&#10;&#10;\end{document}"/>
  <p:tag name="IGUANATEXSIZE" val="24"/>
  <p:tag name="IGUANATEXCURSOR" val="1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3.952"/>
  <p:tag name="ORIGINALWIDTH" val="2992.876"/>
  <p:tag name="LATEXADDIN" val="\documentclass{article}&#10;\usepackage{amsmath}&#10;\usepackage{amsfonts}&#10;\pagestyle{empty}&#10;\begin{document}&#10;&#10;\begin{displaymath}&#10;L_{box}=\sum^{C}_{i=1}\sum_{j\in B_i}(p^{obj}_{i,j}\|t_{i,j}-\hat{t_{i,j}}\|^2+\lambda (p^{obj}_{i,j})\|s_{i,j}-\hat{s_{i,j}}\|^2)&#10;\end{displaymath}&#10;&#10;\end{document}"/>
  <p:tag name="IGUANATEXSIZE" val="24"/>
  <p:tag name="IGUANATEXCURSOR" val="2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.4784"/>
  <p:tag name="ORIGINALWIDTH" val="270.7162"/>
  <p:tag name="LATEXADDIN" val="\documentclass{article}&#10;\usepackage{amsmath}&#10;\usepackage{amsfonts}&#10;\pagestyle{empty}&#10;\begin{document}&#10;&#10;\begin{displaymath}&#10;p^{obj}_{i,j}:&#10;\end{displaymath}&#10;&#10;\end{document}"/>
  <p:tag name="IGUANATEXSIZE" val="24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642.295"/>
  <p:tag name="LATEXADDIN" val="\documentclass{article}&#10;\usepackage{amsmath}&#10;\usepackage{amsfonts}&#10;\pagestyle{empty}&#10;\begin{document}&#10;&#10;\begin{displaymath}&#10;1\rightarrow\text{BB covers a ground truth}&#10;\end{displaymath}&#10;&#10;\end{document}"/>
  <p:tag name="IGUANATEXSIZE" val="24"/>
  <p:tag name="IGUANATEXCURSOR" val="1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760.405"/>
  <p:tag name="LATEXADDIN" val="\documentclass{article}&#10;\usepackage{amsmath}&#10;\usepackage{amsfonts}&#10;\pagestyle{empty}&#10;\begin{document}&#10;&#10;\begin{displaymath}&#10;0\rightarrow\text{otherwise}&#10;\end{displaymath}&#10;&#10;\end{document}"/>
  <p:tag name="IGUANATEXSIZE" val="24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1786.277"/>
  <p:tag name="LATEXADDIN" val="\documentclass{article}&#10;\usepackage{amsmath}&#10;\usepackage{amsfonts}&#10;\pagestyle{empty}&#10;\begin{document}&#10;&#10;\begin{displaymath}&#10;m\sim p_{fake}(m): \text{generated shapes}&#10;\end{displaymath}&#10;&#10;\end{document}"/>
  <p:tag name="IGUANATEXSIZE" val="28"/>
  <p:tag name="IGUANATEXCURSOR" val="1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948.256"/>
  <p:tag name="LATEXADDIN" val="\documentclass{article}&#10;\usepackage{amsmath}&#10;\usepackage{amsfonts}&#10;\pagestyle{empty}&#10;\begin{document}&#10;&#10;\begin{displaymath}&#10;L_{shape}=E_{m\sim p_{fake}(m)}[L_{crs}(m,\hat{m})]+&#10;\end{displaymath}&#10;&#10;\end{document}"/>
  <p:tag name="IGUANATEXSIZE" val="28"/>
  <p:tag name="IGUANATEXCURSOR" val="1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9802"/>
  <p:tag name="ORIGINALWIDTH" val="1667.042"/>
  <p:tag name="LATEXADDIN" val="\documentclass{article}&#10;\usepackage{amsmath}&#10;\usepackage{amsfonts}&#10;\pagestyle{empty}&#10;\begin{document}&#10;&#10;\begin{displaymath}&#10;E_{m\sim p_{fake}(m)}[(D_{shape}(m)-1)^2]&#10;\end{displaymath}&#10;&#10;\end{document}"/>
  <p:tag name="IGUANATEXSIZE" val="28"/>
  <p:tag name="IGUANATEXCURSOR" val="1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606.6742"/>
  <p:tag name="LATEXADDIN" val="\documentclass{article}&#10;\usepackage{amsmath}&#10;\usepackage{amsfonts}&#10;\pagestyle{empty}&#10;\begin{document}&#10;&#10;\begin{displaymath}&#10;4\times 4\times 512&#10;\end{displaymath}&#10;&#10;\end{document}"/>
  <p:tag name="IGUANATEXSIZE" val="24"/>
  <p:tag name="IGUANATEXCURSOR" val="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1404.574"/>
  <p:tag name="LATEXADDIN" val="\documentclass{article}&#10;\usepackage{amsmath}&#10;\usepackage{amsfonts}&#10;\pagestyle{empty}&#10;\begin{document}&#10;&#10;\begin{displaymath}&#10;\hat{m}: \text{ground truth of shape}&#10;\end{displaymath}&#10;&#10;\end{document}"/>
  <p:tag name="IGUANATEXSIZE" val="24"/>
  <p:tag name="IGUANATEXCURSOR" val="15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082.115"/>
  <p:tag name="LATEXADDIN" val="\documentclass{article}&#10;\usepackage{amsmath}&#10;\usepackage{amsfonts}&#10;\pagestyle{empty}&#10;\begin{document}&#10;&#10;\begin{displaymath}&#10;m: \text{generated shape}&#10;\end{displaymath}&#10;&#10;\end{document}"/>
  <p:tag name="IGUANATEXSIZE" val="24"/>
  <p:tag name="IGUANATEXCURSOR" val="1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810.274"/>
  <p:tag name="LATEXADDIN" val="\documentclass{article}&#10;\usepackage{amsmath}&#10;\usepackage{amsfonts}&#10;\pagestyle{empty}&#10;\begin{document}&#10;&#10;\begin{displaymath}&#10;L_{crs}: \text{pixelwise cross-entropy loss}&#10;\end{displaymath}&#10;&#10;\end{document}"/>
  <p:tag name="IGUANATEXSIZE" val="24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2285.714"/>
  <p:tag name="LATEXADDIN" val="\documentclass{article}&#10;\usepackage{amsmath}&#10;\usepackage{amsfonts}&#10;\pagestyle{empty}&#10;\begin{document}&#10;&#10;\begin{displaymath}&#10;L_{shape}^{D}=E_{m\sim p_{fake}(m)}[(D_{shape}(m)-1)^2]+&#10;\end{displaymath}&#10;&#10;\end{document}"/>
  <p:tag name="IGUANATEXSIZE" val="28"/>
  <p:tag name="IGUANATEXCURSOR" val="1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4807"/>
  <p:tag name="ORIGINALWIDTH" val="1165.354"/>
  <p:tag name="LATEXADDIN" val="\documentclass{article}&#10;\usepackage{amsmath}&#10;\usepackage{amsfonts}&#10;\pagestyle{empty}&#10;\begin{document}&#10;&#10;\begin{displaymath}&#10;E_{t\sim p_{real}(t)}[D_{shape}(t)^2]&#10;\end{displaymath}&#10;&#10;\end{document}"/>
  <p:tag name="IGUANATEXSIZE" val="28"/>
  <p:tag name="IGUANATEXCURSOR" val="1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301.087"/>
  <p:tag name="LATEXADDIN" val="\documentclass{article}&#10;\usepackage{amsmath}&#10;\usepackage{amsfonts}&#10;\pagestyle{empty}&#10;\begin{document}&#10;&#10;\begin{displaymath}&#10;t\sim p_{real}(t): \text{real shapes}&#10;\end{displaymath}&#10;&#10;\end{document}"/>
  <p:tag name="IGUANATEXSIZE" val="28"/>
  <p:tag name="IGUANATEXCURSOR" val="15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.4784"/>
  <p:tag name="ORIGINALWIDTH" val="430.4462"/>
  <p:tag name="LATEXADDIN" val="\documentclass{article}&#10;\usepackage{amsmath}&#10;\usepackage{amsfonts}&#10;\pagestyle{empty}&#10;\begin{document}&#10;&#10;\begin{displaymath}&#10;p^{obj}_{i,j}=\text{1}&#10;\end{displaymath}&#10;&#10;\end{document}"/>
  <p:tag name="IGUANATEXSIZE" val="24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.4784"/>
  <p:tag name="ORIGINALWIDTH" val="435.6955"/>
  <p:tag name="LATEXADDIN" val="\documentclass{article}&#10;\usepackage{amsmath}&#10;\usepackage{amsfonts}&#10;\pagestyle{empty}&#10;\begin{document}&#10;&#10;\begin{displaymath}&#10;p^{obj}_{i,j}=\text{0}&#10;\end{displaymath}&#10;&#10;\end{document}"/>
  <p:tag name="IGUANATEXSIZE" val="24"/>
  <p:tag name="IGUANATEXCURSOR" val="1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238.4702"/>
  <p:tag name="LATEXADDIN" val="\documentclass{article}&#10;\usepackage{amsmath}&#10;\usepackage{amsfonts}&#10;\pagestyle{empty}&#10;\begin{document}&#10;&#10;\begin{displaymath}&#10;2e^{-4}&#10;\end{displaymath}&#10;&#10;\end{document}"/>
  <p:tag name="IGUANATEXSIZE" val="22"/>
  <p:tag name="IGUANATEXCURSOR" val="12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338"/>
  <p:tag name="ORIGINALWIDTH" val="1079.115"/>
  <p:tag name="LATEXADDIN" val="\documentclass{article}&#10;\usepackage{amsmath}&#10;\usepackage{amsfonts}&#10;\pagestyle{empty}&#10;\begin{document}&#10;&#10;\begin{displaymath}&#10;L^c_{Grad-CAM}\in \mathbb{R}^{u\times v}&#10;\end{displaymath}&#10;&#10;\end{document}"/>
  <p:tag name="IGUANATEXSIZE" val="28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1036.37"/>
  <p:tag name="LATEXADDIN" val="\documentclass{article}&#10;\usepackage{amsmath}&#10;\usepackage{amsfonts}&#10;\pagestyle{empty}&#10;\begin{document}&#10;&#10;\begin{displaymath}&#10;X_o\in \{0,1\}^{H\times W\times C}&#10;\end{displaymath}&#10;&#10;\end{document}"/>
  <p:tag name="IGUANATEXSIZE" val="24"/>
  <p:tag name="IGUANATEXCURSOR" val="13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145"/>
  <p:tag name="ORIGINALWIDTH" val="3171.354"/>
  <p:tag name="LATEXADDIN" val="\documentclass{article}&#10;\usepackage{amsmath}&#10;\usepackage{amsfonts}&#10;\pagestyle{empty}&#10;\begin{document}&#10;&#10;\begin{displaymath}&#10;\frac{\partial y^c}{\partial A^k}=\frac{\partial y^c}{\partial fc 4000_2 layer}\times\frac{\partial fc 4000_2 layer}{\partial fc 4000_1 layer}\times\frac{\partial fc 4000_1 layer}{\partial A^k}&#10;\end{displaymath}&#10;&#10;\end{document}"/>
  <p:tag name="IGUANATEXSIZE" val="24"/>
  <p:tag name="IGUANATEXCURSOR" val="2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4856"/>
  <p:tag name="ORIGINALWIDTH" val="1461.567"/>
  <p:tag name="LATEXADDIN" val="\documentclass{article}&#10;\usepackage{amsmath}&#10;\usepackage{amsfonts}&#10;\pagestyle{empty}&#10;\begin{document}&#10;&#10;\begin{displaymath}&#10;y^c\text{: before softmax, fc 1000}&#10;\end{displaymath}&#10;&#10;\end{document}"/>
  <p:tag name="IGUANATEXSIZE" val="28"/>
  <p:tag name="IGUANATEXCURSOR" val="1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98874"/>
  <p:tag name="ORIGINALWIDTH" val="132.7334"/>
  <p:tag name="LATEXADDIN" val="\documentclass{article}&#10;\usepackage{amsmath}&#10;\usepackage{amsfonts}&#10;\pagestyle{empty}&#10;\begin{document}&#10;&#10;\begin{displaymath}&#10;A^c&#10;\end{displaymath}&#10;&#10;\end{document}"/>
  <p:tag name="IGUANATEXSIZE" val="28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124.4844"/>
  <p:tag name="LATEXADDIN" val="\documentclass{article}&#10;\usepackage{amsmath}&#10;\usepackage{amsfonts}&#10;\pagestyle{empty}&#10;\begin{document}&#10;&#10;\begin{displaymath}&#10;\alpha^c_k&#10;\end{displaymath}&#10;&#10;\end{document}"/>
  <p:tag name="IGUANATEXSIZE" val="28"/>
  <p:tag name="IGUANATEXCURSOR" val="16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8.2077"/>
  <p:tag name="ORIGINALWIDTH" val="1117.36"/>
  <p:tag name="LATEXADDIN" val="\documentclass{article}&#10;\usepackage{amsmath}&#10;\usepackage{amsfonts}&#10;\pagestyle{empty}&#10;\begin{document}&#10;&#10;\begin{displaymath}&#10;\alpha^c_k=\frac{1}{Z}\sum_i\sum_j\frac{\partial y^c}{\partial A^k_{ij}}&#10;\end{displaymath}&#10;&#10;\end{document}"/>
  <p:tag name="IGUANATEXSIZE" val="28"/>
  <p:tag name="IGUANATEXCURSOR" val="1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32.846"/>
  <p:tag name="LATEXADDIN" val="\documentclass{article}&#10;\usepackage{amsmath}&#10;\usepackage{amsfonts}&#10;\pagestyle{empty}&#10;\begin{document}&#10;&#10;\begin{displaymath}&#10;\text{gradients via backprop}&#10;\end{displaymath}&#10;&#10;\end{document}"/>
  <p:tag name="IGUANATEXSIZE" val="24"/>
  <p:tag name="IGUANATEXCURSOR" val="1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209.599"/>
  <p:tag name="LATEXADDIN" val="\documentclass{article}&#10;\usepackage{amsmath}&#10;\usepackage{amsfonts}&#10;\pagestyle{empty}&#10;\begin{document}&#10;&#10;\begin{displaymath}&#10;\text{global average pooling}&#10;\end{displaymath}&#10;&#10;\end{document}"/>
  <p:tag name="IGUANATEXSIZE" val="24"/>
  <p:tag name="IGUANATEXCURSOR" val="1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1841.02"/>
  <p:tag name="LATEXADDIN" val="\documentclass{article}&#10;\usepackage{amsmath}&#10;\usepackage{amsfonts}&#10;\pagestyle{empty}&#10;\begin{document}&#10;&#10;\begin{displaymath}&#10;L^c_{Grad-CAM}=ReLU\left(\sum_k\alpha^c_kA^k\right)&#10;\end{displaymath}&#10;&#10;\end{document}"/>
  <p:tag name="IGUANATEXSIZE" val="28"/>
  <p:tag name="IGUANATEXCURSOR" val="1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4856"/>
  <p:tag name="ORIGINALWIDTH" val="884.8893"/>
  <p:tag name="LATEXADDIN" val="\documentclass{article}&#10;\usepackage{amsmath}&#10;\usepackage{amsfonts}&#10;\pagestyle{empty}&#10;\begin{document}&#10;&#10;\begin{displaymath}&#10;y^c\text{: fc 1000 layer}&#10;\end{displaymath}&#10;&#10;\end{document}"/>
  <p:tag name="IGUANATEXSIZE" val="28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1.1773"/>
  <p:tag name="ORIGINALWIDTH" val="2915.635"/>
  <p:tag name="LATEXADDIN" val="\documentclass{article}&#10;\usepackage{amsmath}&#10;\usepackage{amsfonts}&#10;\pagestyle{empty}&#10;\begin{document}&#10;&#10;\begin{displaymath}&#10;S^c=\sum_k\underbrace{w^c_k}_{\text{class feature weights}}\overbrace{\frac{1}{Z}\sum_i\sum_j}^{\text{global average pooling}}\underbrace{A^k_{ij}}_{\text{feature map}}&#10;\end{displaymath}&#10;&#10;\end{document}"/>
  <p:tag name="IGUANATEXSIZE" val="24"/>
  <p:tag name="IGUANATEXCURSOR" val="26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1100.862"/>
  <p:tag name="LATEXADDIN" val="\documentclass{article}&#10;\usepackage{amsmath}&#10;\usepackage{amsfonts}&#10;\pagestyle{empty}&#10;\begin{document}&#10;&#10;\begin{displaymath}&#10;X_o \text{ from }4\times 4\times 512&#10;\end{displaymath}&#10;&#10;\end{document}"/>
  <p:tag name="IGUANATEXSIZE" val="20"/>
  <p:tag name="IGUANATEXCURSOR" val="13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440.9449"/>
  <p:tag name="LATEXADDIN" val="\documentclass{article}&#10;\usepackage{amsmath}&#10;\usepackage{amsfonts}&#10;\pagestyle{empty}&#10;\begin{document}&#10;&#10;\begin{displaymath}&#10;\alpha^c_k=w^c_k&#10;\end{displaymath}&#10;&#10;\end{document}"/>
  <p:tag name="IGUANATEXSIZE" val="24"/>
  <p:tag name="IGUANATEXCURSOR" val="13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0.1837"/>
  <p:tag name="ORIGINALWIDTH" val="1375.328"/>
  <p:tag name="LATEXADDIN" val="\documentclass{article}&#10;\usepackage{amsmath}&#10;\usepackage{amsfonts}&#10;\pagestyle{empty}&#10;\begin{document}&#10;&#10;\begin{displaymath}&#10;S^c=\frac{1}{Z}\sum_i\sum_j\underbrace{\sum_kw^c_kA^k_{ij}}_{L^c_{\text{CAM}}}&#10;\end{displaymath}&#10;&#10;\end{document}"/>
  <p:tag name="IGUANATEXSIZE" val="24"/>
  <p:tag name="IGUANATEXCURSOR" val="1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9839"/>
  <p:tag name="ORIGINALWIDTH" val="1414.323"/>
  <p:tag name="LATEXADDIN" val="\documentclass{article}&#10;\usepackage{amsmath}&#10;\usepackage{amsfonts}&#10;\pagestyle{empty}&#10;\begin{document}&#10;&#10;\begin{displaymath}&#10;H_{i,c}(x)=M_{i,c}(x)*T_{i,c}(x)&#10;\end{displaymath}&#10;&#10;\end{document}"/>
  <p:tag name="IGUANATEXSIZE" val="28"/>
  <p:tag name="IGUANATEXCURSOR" val="1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5008.624"/>
  <p:tag name="LATEXADDIN" val="\documentclass{article}&#10;\usepackage{amsmath}&#10;\usepackage{amsfonts}&#10;\pagestyle{empty}&#10;\begin{document}&#10;&#10;\begin{displaymath}&#10;\text{p: The number of pre-processing Residual Unit before splitting into trunk and mask branch}&#10;\end{displaymath}&#10;&#10;\end{document}"/>
  <p:tag name="IGUANATEXSIZE" val="24"/>
  <p:tag name="IGUANATEXCURSOR" val="1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98874"/>
  <p:tag name="ORIGINALWIDTH" val="2686.914"/>
  <p:tag name="LATEXADDIN" val="\documentclass{article}&#10;\usepackage{amsmath}&#10;\usepackage{amsfonts}&#10;\pagestyle{empty}&#10;\begin{document}&#10;&#10;\begin{displaymath}&#10;\text{t: The number of Residual Units in trunk branch}&#10;\end{displaymath}&#10;&#10;\end{document}"/>
  <p:tag name="IGUANATEXSIZE" val="24"/>
  <p:tag name="IGUANATEXCURSOR" val="1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4602.174"/>
  <p:tag name="LATEXADDIN" val="\documentclass{article}&#10;\usepackage{amsmath}&#10;\usepackage{amsfonts}&#10;\pagestyle{empty}&#10;\begin{document}&#10;&#10;\begin{displaymath}&#10;\text{r: The number of Residual Units between adjacent pooling layer in the mask branch}&#10;\end{displaymath}&#10;&#10;\end{document}"/>
  <p:tag name="IGUANATEXSIZE" val="24"/>
  <p:tag name="IGUANATEXCURSOR" val="2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1031.871"/>
  <p:tag name="LATEXADDIN" val="\documentclass{article}&#10;\usepackage{amsmath}&#10;\usepackage{amsfonts}&#10;\pagestyle{empty}&#10;\begin{document}&#10;&#10;\begin{displaymath}&#10;\text{p = 1, t = 2, r = 1}&#10;\end{displaymath}&#10;&#10;\end{document}"/>
  <p:tag name="IGUANATEXSIZE" val="24"/>
  <p:tag name="IGUANATEXCURSOR" val="1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2737.908"/>
  <p:tag name="LATEXADDIN" val="\documentclass{article}&#10;\usepackage{amsmath}&#10;\usepackage{amsfonts}&#10;\pagestyle{empty}&#10;\begin{document}&#10;&#10;\begin{displaymath}&#10;\text{Between stage, there is residual unit with stride, 2}&#10;\end{displaymath}&#10;&#10;\end{document}"/>
  <p:tag name="IGUANATEXSIZE" val="24"/>
  <p:tag name="IGUANATEXCURSOR" val="1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2540.682"/>
  <p:tag name="LATEXADDIN" val="\documentclass{article}&#10;\usepackage{amsmath}&#10;\usepackage{amsfonts}&#10;\pagestyle{empty}&#10;\begin{document}&#10;&#10;\begin{displaymath}&#10;\text{interpolation: upsample\&amp;bilinear interpolation}&#10;\end{displaymath}&#10;&#10;\end{document}"/>
  <p:tag name="IGUANATEXSIZE" val="24"/>
  <p:tag name="IGUANATEXCURSOR" val="1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9861"/>
  <p:tag name="ORIGINALWIDTH" val="2892.388"/>
  <p:tag name="LATEXADDIN" val="\documentclass{article}&#10;\usepackage{amsmath}&#10;\usepackage{amsfonts}&#10;\pagestyle{empty}&#10;\begin{document}&#10;&#10;\begin{displaymath}&#10;\text{Improve the trunk branch features with mask branch }&#10;\end{displaymath}&#10;&#10;\end{document}"/>
  <p:tag name="IGUANATEXSIZE" val="24"/>
  <p:tag name="IGUANATEXCURSOR" val="1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23921"/>
  <p:tag name="ORIGINALWIDTH" val="174.7282"/>
  <p:tag name="LATEXADDIN" val="\documentclass{article}&#10;\usepackage{amsmath}&#10;\usepackage{amsfonts}&#10;\pagestyle{empty}&#10;\begin{document}&#10;&#10;\begin{displaymath}&#10;\text{512}&#10;\end{displaymath}&#10;&#10;\end{document}"/>
  <p:tag name="IGUANATEXSIZE" val="24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847.3941"/>
  <p:tag name="LATEXADDIN" val="\documentclass{article}&#10;\usepackage{amsmath}&#10;\usepackage{amsfonts}&#10;\pagestyle{empty}&#10;\begin{document}&#10;&#10;\begin{displaymath}&#10;\text{convolution\_112}&#10;\end{displaymath}&#10;&#10;\end{document}"/>
  <p:tag name="IGUANATEXSIZE" val="24"/>
  <p:tag name="IGUANATEXCURSOR" val="1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786.6517"/>
  <p:tag name="LATEXADDIN" val="\documentclass{article}&#10;\usepackage{amsmath}&#10;\usepackage{amsfonts}&#10;\pagestyle{empty}&#10;\begin{document}&#10;&#10;\begin{displaymath}&#10;\text{convolution\_56}&#10;\end{displaymath}&#10;&#10;\end{document}"/>
  <p:tag name="IGUANATEXSIZE" val="24"/>
  <p:tag name="IGUANATEXCURSOR" val="1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402.6997"/>
  <p:tag name="LATEXADDIN" val="\documentclass{article}&#10;\usepackage{amsmath}&#10;\usepackage{amsfonts}&#10;\pagestyle{empty}&#10;\begin{document}&#10;&#10;\begin{displaymath}&#10;\text{original}&#10;\end{displaymath}&#10;&#10;\end{document}"/>
  <p:tag name="IGUANATEXSIZE" val="24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786.6517"/>
  <p:tag name="LATEXADDIN" val="\documentclass{article}&#10;\usepackage{amsmath}&#10;\usepackage{amsfonts}&#10;\pagestyle{empty}&#10;\begin{document}&#10;&#10;\begin{displaymath}&#10;\text{convolution\_28}&#10;\end{displaymath}&#10;&#10;\end{document}"/>
  <p:tag name="IGUANATEXSIZE" val="24"/>
  <p:tag name="IGUANATEXCURSOR" val="1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788.9014"/>
  <p:tag name="LATEXADDIN" val="\documentclass{article}&#10;\usepackage{amsmath}&#10;\usepackage{amsfonts}&#10;\pagestyle{empty}&#10;\begin{document}&#10;&#10;\begin{displaymath}&#10;\text{convolution\_14}&#10;\end{displaymath}&#10;&#10;\end{document}"/>
  <p:tag name="IGUANATEXSIZE" val="24"/>
  <p:tag name="IGUANATEXCURSOR" val="14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402.6997"/>
  <p:tag name="LATEXADDIN" val="\documentclass{article}&#10;\usepackage{amsmath}&#10;\usepackage{amsfonts}&#10;\pagestyle{empty}&#10;\begin{document}&#10;&#10;\begin{displaymath}&#10;\text{original}&#10;\end{displaymath}&#10;&#10;\end{document}"/>
  <p:tag name="IGUANATEXSIZE" val="24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674.9156"/>
  <p:tag name="LATEXADDIN" val="\documentclass{article}&#10;\usepackage{amsmath}&#10;\usepackage{amsfonts}&#10;\pagestyle{empty}&#10;\begin{document}&#10;&#10;\begin{displaymath}&#10;\text{upsample\_14}&#10;\end{displaymath}&#10;&#10;\end{document}"/>
  <p:tag name="IGUANATEXSIZE" val="24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672.6659"/>
  <p:tag name="LATEXADDIN" val="\documentclass{article}&#10;\usepackage{amsmath}&#10;\usepackage{amsfonts}&#10;\pagestyle{empty}&#10;\begin{document}&#10;&#10;\begin{displaymath}&#10;\text{upsample\_28}&#10;\end{displaymath}&#10;&#10;\end{document}"/>
  <p:tag name="IGUANATEXSIZE" val="24"/>
  <p:tag name="IGUANATEXCURSOR" val="1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402.6997"/>
  <p:tag name="LATEXADDIN" val="\documentclass{article}&#10;\usepackage{amsmath}&#10;\usepackage{amsfonts}&#10;\pagestyle{empty}&#10;\begin{document}&#10;&#10;\begin{displaymath}&#10;\text{original}&#10;\end{displaymath}&#10;&#10;\end{document}"/>
  <p:tag name="IGUANATEXSIZE" val="24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734.1582"/>
  <p:tag name="LATEXADDIN" val="\documentclass{article}&#10;\usepackage{amsmath}&#10;\usepackage{amsfonts}&#10;\pagestyle{empty}&#10;\begin{document}&#10;&#10;\begin{displaymath}&#10;\text{upsample\_112}&#10;\end{displaymath}&#10;&#10;\end{document}"/>
  <p:tag name="IGUANATEXSIZE" val="24"/>
  <p:tag name="IGUANATEXCURSOR" val="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1018.373"/>
  <p:tag name="LATEXADDIN" val="\documentclass{article}&#10;\usepackage{amsmath}&#10;\usepackage{amsfonts}&#10;\pagestyle{empty}&#10;\begin{document}&#10;&#10;\begin{displaymath}&#10;\text{Category Classifier}&#10;\end{displaymath}&#10;&#10;\end{document}"/>
  <p:tag name="IGUANATEXSIZE" val="24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737.1579"/>
  <p:tag name="LATEXADDIN" val="\documentclass{article}&#10;\usepackage{amsmath}&#10;\usepackage{amsfonts}&#10;\pagestyle{empty}&#10;\begin{document}&#10;&#10;\begin{displaymath}&#10;\text{upsample\_224}&#10;\end{displaymath}&#10;&#10;\end{document}"/>
  <p:tag name="IGUANATEXSIZE" val="24"/>
  <p:tag name="IGUANATEXCURSOR" val="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402.6997"/>
  <p:tag name="LATEXADDIN" val="\documentclass{article}&#10;\usepackage{amsmath}&#10;\usepackage{amsfonts}&#10;\pagestyle{empty}&#10;\begin{document}&#10;&#10;\begin{displaymath}&#10;\text{original}&#10;\end{displaymath}&#10;&#10;\end{document}"/>
  <p:tag name="IGUANATEXSIZE" val="24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1982.752"/>
  <p:tag name="LATEXADDIN" val="\documentclass{article}&#10;\usepackage{amsmath}&#10;\usepackage{amsfonts}&#10;\pagestyle{empty}&#10;\begin{document}&#10;&#10;\begin{displaymath}&#10;-\sum_iL_ilog(S_i)=\sum_iL_i*(-log(S_i))&#10;\end{displaymath}&#10;&#10;\end{document}"/>
  <p:tag name="IGUANATEXSIZE" val="24"/>
  <p:tag name="IGUANATEXCURSOR" val="1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968.8789"/>
  <p:tag name="LATEXADDIN" val="\documentclass{article}&#10;\usepackage{amsmath}&#10;\usepackage{amsfonts}&#10;\pagestyle{empty}&#10;\begin{document}&#10;&#10;\begin{displaymath}&#10;S_i\text{: Softmax value}&#10;\end{displaymath}&#10;&#10;\end{document}"/>
  <p:tag name="IGUANATEXSIZE" val="24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2146.982"/>
  <p:tag name="LATEXADDIN" val="\documentclass{article}&#10;\usepackage{amsmath}&#10;\usepackage{amsfonts}&#10;\pagestyle{empty}&#10;\begin{document}&#10;&#10;\begin{displaymath}&#10;L=\begin{bmatrix}&#10;0\\&#10;1&#10;\end{bmatrix}\text{: Label, A is no, B is detection}&#10;\end{displaymath}&#10;&#10;\end{document}"/>
  <p:tag name="IGUANATEXSIZE" val="24"/>
  <p:tag name="IGUANATEXCURSOR" val="1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2386.202"/>
  <p:tag name="LATEXADDIN" val="\documentclass{article}&#10;\usepackage{amsmath}&#10;\usepackage{amsfonts}&#10;\pagestyle{empty}&#10;\begin{document}&#10;&#10;\begin{displaymath}&#10;S_1=\begin{bmatrix}&#10;0\\&#10;1&#10;\end{bmatrix}\text{: System 1, A is no, B is detection}&#10;\end{displaymath}&#10;&#10;\end{document}"/>
  <p:tag name="IGUANATEXSIZE" val="24"/>
  <p:tag name="IGUANATEXCURSOR" val="1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2385.452"/>
  <p:tag name="LATEXADDIN" val="\documentclass{article}&#10;\usepackage{amsmath}&#10;\usepackage{amsfonts}&#10;\pagestyle{empty}&#10;\begin{document}&#10;&#10;\begin{displaymath}&#10;S_2=\begin{bmatrix}&#10;1\\&#10;0&#10;\end{bmatrix}\text{: System 2, A is detection, B is no}&#10;\end{displaymath}&#10;&#10;\end{document}"/>
  <p:tag name="IGUANATEXSIZE" val="24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167"/>
  <p:tag name="ORIGINALWIDTH" val="1982.752"/>
  <p:tag name="LATEXADDIN" val="\documentclass{article}&#10;\usepackage{amsmath}&#10;\usepackage{amsfonts}&#10;\pagestyle{empty}&#10;\begin{document}&#10;&#10;\begin{displaymath}&#10;-\sum_iL_ilog(S_i)=\sum_iL_i*(-log(S_i))&#10;\end{displaymath}&#10;&#10;\end{document}"/>
  <p:tag name="IGUANATEXSIZE" val="24"/>
  <p:tag name="IGUANATEXCURSOR" val="1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968.8789"/>
  <p:tag name="LATEXADDIN" val="\documentclass{article}&#10;\usepackage{amsmath}&#10;\usepackage{amsfonts}&#10;\pagestyle{empty}&#10;\begin{document}&#10;&#10;\begin{displaymath}&#10;S_i\text{: Softmax value}&#10;\end{displaymath}&#10;&#10;\end{document}"/>
  <p:tag name="IGUANATEXSIZE" val="24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034.121"/>
  <p:tag name="LATEXADDIN" val="\documentclass{article}&#10;\usepackage{amsmath}&#10;\usepackage{amsfonts}&#10;\pagestyle{empty}&#10;\begin{document}&#10;&#10;\begin{displaymath}&#10;L=\begin{bmatrix}&#10;0\\&#10;1&#10;\end{bmatrix}\text{: real data}&#10;\end{displaymath}&#10;&#10;\end{document}"/>
  <p:tag name="IGUANATEXSIZE" val="24"/>
  <p:tag name="IGUANATEXCURSOR" val="1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1785.527"/>
  <p:tag name="LATEXADDIN" val="\documentclass{article}&#10;\usepackage{amsmath}&#10;\usepackage{amsfonts}&#10;\pagestyle{empty}&#10;\begin{document}&#10;&#10;\begin{displaymath}&#10;\text{Binary Masks, }M\in[0,1]^{16\times 16\times C}&#10;\end{displaymath}&#10;&#10;\end{document}"/>
  <p:tag name="IGUANATEXSIZE" val="20"/>
  <p:tag name="IGUANATEXCURSOR" val="1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3293.588"/>
  <p:tag name="LATEXADDIN" val="\documentclass{article}&#10;\usepackage{amsmath}&#10;\usepackage{amsfonts}&#10;\pagestyle{empty}&#10;\begin{document}&#10;&#10;\begin{displaymath}&#10;S_1=\begin{bmatrix}&#10;0\\&#10;1&#10;\end{bmatrix}\rightarrow\begin{bmatrix}&#10;0\\&#10;1&#10;\end{bmatrix}\odot -log\begin{bmatrix}&#10;0\\&#10;1&#10;\end{bmatrix}=\begin{bmatrix}&#10;0\\&#10;1&#10;\end{bmatrix}\odot\begin{bmatrix}&#10;\infty\\&#10;0&#10;\end{bmatrix}=\begin{bmatrix}&#10;0\\&#10;0&#10;\end{bmatrix}=0+0=0&#10;\end{displaymath}&#10;&#10;\end{document}"/>
  <p:tag name="IGUANATEXSIZE" val="24"/>
  <p:tag name="IGUANATEXCURSOR" val="2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3478.065"/>
  <p:tag name="LATEXADDIN" val="\documentclass{article}&#10;\usepackage{amsmath}&#10;\usepackage{amsfonts}&#10;\pagestyle{empty}&#10;\begin{document}&#10;&#10;\begin{displaymath}&#10;S_2=\begin{bmatrix}&#10;1\\&#10;0&#10;\end{bmatrix}\rightarrow\begin{bmatrix}&#10;0\\&#10;1&#10;\end{bmatrix}\odot -log\begin{bmatrix}&#10;1\\&#10;0&#10;\end{bmatrix}=\begin{bmatrix}&#10;0\\&#10;1&#10;\end{bmatrix}\odot\begin{bmatrix}&#10;0\\&#10;\infty&#10;\end{bmatrix}=\begin{bmatrix}&#10;0\\&#10;\infty&#10;\end{bmatrix}=0+\infty=\infty&#10;\end{displaymath}&#10;&#10;\end{document}"/>
  <p:tag name="IGUANATEXSIZE" val="24"/>
  <p:tag name="IGUANATEXCURSOR" val="3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75.478"/>
  <p:tag name="LATEXADDIN" val="\documentclass{article}&#10;\usepackage{amsmath}&#10;\usepackage{amsfonts}&#10;\pagestyle{empty}&#10;\begin{document}&#10;&#10;\begin{displaymath}&#10;2/3&#10;\end{displaymath}&#10;&#10;\end{document}"/>
  <p:tag name="IGUANATEXSIZE" val="24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70.9787"/>
  <p:tag name="LATEXADDIN" val="\documentclass{article}&#10;\usepackage{amsmath}&#10;\usepackage{amsfonts}&#10;\pagestyle{empty}&#10;\begin{document}&#10;&#10;\begin{displaymath}&#10;1/3&#10;\end{displaymath}&#10;&#10;\end{document}"/>
  <p:tag name="IGUANATEXSIZE" val="24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75.478"/>
  <p:tag name="LATEXADDIN" val="\documentclass{article}&#10;\usepackage{amsmath}&#10;\usepackage{amsfonts}&#10;\pagestyle{empty}&#10;\begin{document}&#10;&#10;\begin{displaymath}&#10;2/3&#10;\end{displaymath}&#10;&#10;\end{document}"/>
  <p:tag name="IGUANATEXSIZE" val="24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70.9787"/>
  <p:tag name="LATEXADDIN" val="\documentclass{article}&#10;\usepackage{amsmath}&#10;\usepackage{amsfonts}&#10;\pagestyle{empty}&#10;\begin{document}&#10;&#10;\begin{displaymath}&#10;1/3&#10;\end{displaymath}&#10;&#10;\end{document}"/>
  <p:tag name="IGUANATEXSIZE" val="24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859.018"/>
  <p:tag name="LATEXADDIN" val="\documentclass{article}&#10;\usepackage{amsmath}&#10;\usepackage{amsfonts}&#10;\pagestyle{empty}&#10;\begin{document}&#10;&#10;\begin{displaymath}&#10;\text{net}_{h1}=w_1\times i_1+w_2\times i_2+b_1\times 1&#10;\end{displaymath}&#10;&#10;\end{document}"/>
  <p:tag name="IGUANATEXSIZE" val="24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4871"/>
  <p:tag name="ORIGINALWIDTH" val="2759.655"/>
  <p:tag name="LATEXADDIN" val="\documentclass{article}&#10;\usepackage{amsmath}&#10;\usepackage{amsfonts}&#10;\pagestyle{empty}&#10;\begin{document}&#10;&#10;\begin{displaymath}&#10;\text{net}_{h1}=0.15\times 0.05+0.2\times 0.1+0.35\times 1=0.3775&#10;\end{displaymath}&#10;&#10;\end{document}"/>
  <p:tag name="IGUANATEXSIZE" val="24"/>
  <p:tag name="IGUANATEXCURSOR" val="1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2152"/>
  <p:tag name="ORIGINALWIDTH" val="2995.875"/>
  <p:tag name="LATEXADDIN" val="\documentclass{article}&#10;\usepackage{amsmath}&#10;\usepackage{amsfonts}&#10;\pagestyle{empty}&#10;\begin{document}&#10;&#10;\begin{displaymath}&#10;\text{out}_{h1}=\frac{1}{1+exp^{-\text{net}_{h1}}}=\frac{1}{1+exp^{-0.3775}}=0.593269992&#10;\end{displaymath}&#10;&#10;\end{document}"/>
  <p:tag name="IGUANATEXSIZE" val="24"/>
  <p:tag name="IGUANATEXCURSOR" val="2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862.3922"/>
  <p:tag name="LATEXADDIN" val="\documentclass{article}&#10;\usepackage{amsmath}&#10;\usepackage{amsfonts}&#10;\pagestyle{empty}&#10;\begin{document}&#10;&#10;\begin{displaymath}&#10;\text{logistic function}&#10;\end{displaymath}&#10;&#10;\end{document}"/>
  <p:tag name="IGUANATEXSIZE" val="24"/>
  <p:tag name="IGUANATEXCURSOR" val="1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219.348"/>
  <p:tag name="LATEXADDIN" val="\documentclass{article}&#10;\usepackage{amsmath}&#10;\usepackage{amsfonts}&#10;\pagestyle{empty}&#10;\begin{document}&#10;&#10;\begin{displaymath}&#10;l=\{l_c\in\{0,1\},c\in C\}&#10;\end{displaymath}&#10;&#10;\end{document}"/>
  <p:tag name="IGUANATEXSIZE" val="28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1108.361"/>
  <p:tag name="LATEXADDIN" val="\documentclass{article}&#10;\usepackage{amsmath}&#10;\usepackage{amsfonts}&#10;\pagestyle{empty}&#10;\begin{document}&#10;&#10;\begin{displaymath}&#10;\text{out}_{h2}=0.596884378&#10;\end{displaymath}&#10;&#10;\end{document}"/>
  <p:tag name="IGUANATEXSIZE" val="24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2239.97"/>
  <p:tag name="LATEXADDIN" val="\documentclass{article}&#10;\usepackage{amsmath}&#10;\usepackage{amsfonts}&#10;\pagestyle{empty}&#10;\begin{document}&#10;&#10;\begin{displaymath}&#10;\text{net}_{o1}=w_5\times \text{out}_{h1}+w_6\times \text{out}_{h2}+b_2\times 1&#10;\end{displaymath}&#10;&#10;\end{document}"/>
  <p:tag name="IGUANATEXSIZE" val="24"/>
  <p:tag name="IGUANATEXCURSOR" val="1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3937.758"/>
  <p:tag name="LATEXADDIN" val="\documentclass{article}&#10;\usepackage{amsmath}&#10;\usepackage{amsfonts}&#10;\pagestyle{empty}&#10;\begin{document}&#10;&#10;\begin{displaymath}&#10;\text{net}_{o1}=0.4\times 0.593269992+0.45\times 0.596884378+0.6\times 1=1.105905967&#10;\end{displaymath}&#10;&#10;\end{document}"/>
  <p:tag name="IGUANATEXSIZE" val="24"/>
  <p:tag name="IGUANATEXCURSOR" val="2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2152"/>
  <p:tag name="ORIGINALWIDTH" val="3169.104"/>
  <p:tag name="LATEXADDIN" val="\documentclass{article}&#10;\usepackage{amsmath}&#10;\usepackage{amsfonts}&#10;\pagestyle{empty}&#10;\begin{document}&#10;&#10;\begin{displaymath}&#10;\text{out}_{o1}=\frac{1}{1+exp^{-\text{net}_{o1}}}=\frac{1}{1+exp^{-1.105905967}}=0.75146507&#10;\end{displaymath}&#10;&#10;\end{document}"/>
  <p:tag name="IGUANATEXSIZE" val="24"/>
  <p:tag name="IGUANATEXCURSOR" val="2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862.3922"/>
  <p:tag name="LATEXADDIN" val="\documentclass{article}&#10;\usepackage{amsmath}&#10;\usepackage{amsfonts}&#10;\pagestyle{empty}&#10;\begin{document}&#10;&#10;\begin{displaymath}&#10;\text{logistic function}&#10;\end{displaymath}&#10;&#10;\end{document}"/>
  <p:tag name="IGUANATEXSIZE" val="24"/>
  <p:tag name="IGUANATEXCURSOR" val="1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1098.613"/>
  <p:tag name="LATEXADDIN" val="\documentclass{article}&#10;\usepackage{amsmath}&#10;\usepackage{amsfonts}&#10;\pagestyle{empty}&#10;\begin{document}&#10;&#10;\begin{displaymath}&#10;\text{out}_{o2}=0.772928465&#10;\end{displaymath}&#10;&#10;\end{document}"/>
  <p:tag name="IGUANATEXSIZE" val="24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1748.031"/>
  <p:tag name="LATEXADDIN" val="\documentclass{article}&#10;\usepackage{amsmath}&#10;\usepackage{amsfonts}&#10;\pagestyle{empty}&#10;\begin{document}&#10;&#10;\begin{displaymath}&#10;E_{total}=\sum\frac{1}{2}(\text{target}-\text{output})^2&#10;\end{displaymath}&#10;&#10;\end{document}"/>
  <p:tag name="IGUANATEXSIZE" val="24"/>
  <p:tag name="IGUANATEXCURSOR" val="1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3844.02"/>
  <p:tag name="LATEXADDIN" val="\documentclass{article}&#10;\usepackage{amsmath}&#10;\usepackage{amsfonts}&#10;\pagestyle{empty}&#10;\begin{document}&#10;&#10;\begin{displaymath}&#10;E_{o1}=\sum\frac{1}{2}(\text{target}-\text{output})^2=\frac{1}{2}(0.01-0.75146507)^2=0.274811083&#10;\end{displaymath}&#10;&#10;\end{document}"/>
  <p:tag name="IGUANATEXSIZE" val="24"/>
  <p:tag name="IGUANATEXCURSOR" val="1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1010.124"/>
  <p:tag name="LATEXADDIN" val="\documentclass{article}&#10;\usepackage{amsmath}&#10;\usepackage{amsfonts}&#10;\pagestyle{empty}&#10;\begin{document}&#10;&#10;\begin{displaymath}&#10;E_{o2}=0.023560026&#10;\end{displaymath}&#10;&#10;\end{document}"/>
  <p:tag name="IGUANATEXSIZE" val="24"/>
  <p:tag name="IGUANATEXCURSOR" val="1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3466.067"/>
  <p:tag name="LATEXADDIN" val="\documentclass{article}&#10;\usepackage{amsmath}&#10;\usepackage{amsfonts}&#10;\pagestyle{empty}&#10;\begin{document}&#10;&#10;\begin{displaymath}&#10;E_{total}=E_{o1}+E_{o2}=0.274811083+0.023560026=0.298371109&#10;\end{displaymath}&#10;&#10;\end{document}"/>
  <p:tag name="IGUANATEXSIZE" val="24"/>
  <p:tag name="IGUANATEXCURSOR" val="18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7158"/>
  <p:tag name="ORIGINALWIDTH" val="2242.22"/>
  <p:tag name="LATEXADDIN" val="\documentclass{article}&#10;\usepackage{amsmath}&#10;\usepackage{amsfonts}&#10;\pagestyle{empty}&#10;\begin{document}&#10;&#10;\begin{displaymath}&#10;L_{cls}=-\sum_{c\in C}[l_c logp_c+(1-l_c)log(1-p_c)]&#10;\end{displaymath}&#10;&#10;\end{document}"/>
  <p:tag name="IGUANATEXSIZE" val="28"/>
  <p:tag name="IGUANATEXCURSOR" val="1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99063"/>
  <p:tag name="ORIGINALWIDTH" val="130.4837"/>
  <p:tag name="LATEXADDIN" val="\documentclass{article}&#10;\usepackage{amsmath}&#10;\usepackage{amsfonts}&#10;\pagestyle{empty}&#10;\begin{document}&#10;&#10;\begin{displaymath}&#10;w_5&#10;\end{displaymath}&#10;&#10;\end{document}"/>
  <p:tag name="IGUANATEXSIZE" val="24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99063"/>
  <p:tag name="ORIGINALWIDTH" val="130.4837"/>
  <p:tag name="LATEXADDIN" val="\documentclass{article}&#10;\usepackage{amsmath}&#10;\usepackage{amsfonts}&#10;\pagestyle{empty}&#10;\begin{document}&#10;&#10;\begin{displaymath}&#10;w_5&#10;\end{displaymath}&#10;&#10;\end{document}"/>
  <p:tag name="IGUANATEXSIZE" val="24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548.9313"/>
  <p:tag name="LATEXADDIN" val="\documentclass{article}&#10;\usepackage{amsmath}&#10;\usepackage{amsfonts}&#10;\pagestyle{empty}&#10;\begin{document}&#10;&#10;\begin{displaymath}&#10;\rightarrow\frac{\partial E_{total}}{\partial w_5}&#10;\end{displaymath}&#10;&#10;\end{document}"/>
  <p:tag name="IGUANATEXSIZE" val="24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1962.505"/>
  <p:tag name="LATEXADDIN" val="\documentclass{article}&#10;\usepackage{amsmath}&#10;\usepackage{amsfonts}&#10;\pagestyle{empty}&#10;\begin{document}&#10;&#10;\begin{displaymath}&#10;\frac{\partial E_{total}}{\partial w_5}=\frac{\partial E_{total}}{\partial\text{out}_{o1}}*\frac{\partial \text{out}_{o1}}{\partial\text{net}_{o1}}*\frac{\partial\text{net}_{o1}}{\partial w_5}&#10;\end{displaymath}&#10;&#10;\end{document}"/>
  <p:tag name="IGUANATEXSIZE" val="24"/>
  <p:tag name="IGUANATEXCURSOR" val="3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1962.505"/>
  <p:tag name="LATEXADDIN" val="\documentclass{article}&#10;\usepackage{amsmath}&#10;\usepackage{amsfonts}&#10;\pagestyle{empty}&#10;\begin{document}&#10;\begin{displaymath}&#10;\frac{\partial E_{total}}{\partial\text{out}_{o1}}*\frac{\partial \text{out}_{o1}}{\partial\text{net}_{o1}}*\frac{\partial\text{net}_{o1}}{\partial w_5}=&#10;\frac{\partial E_{total}}{\partial w_5}&#10;\end{displaymath}&#10;&#10;\end{document}"/>
  <p:tag name="IGUANATEXSIZE" val="24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2834.646"/>
  <p:tag name="LATEXADDIN" val="\documentclass{article}&#10;\usepackage{amsmath}&#10;\usepackage{amsfonts}&#10;\pagestyle{empty}&#10;\begin{document}&#10;&#10;\begin{displaymath}&#10;E_{total}=\frac{1}{2}(\text{target}_{o1}-\text{out}_{o1})^2+\frac{1}{2}(\text{target}_{o2}-\text{out}_{o2})^2&#10;\end{displaymath}&#10;&#10;\end{document}"/>
  <p:tag name="IGUANATEXSIZE" val="24"/>
  <p:tag name="IGUANATEXCURSOR" val="2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2152"/>
  <p:tag name="ORIGINALWIDTH" val="2634.421"/>
  <p:tag name="LATEXADDIN" val="\documentclass{article}&#10;\usepackage{amsmath}&#10;\usepackage{amsfonts}&#10;\pagestyle{empty}&#10;\begin{document}&#10;&#10;\begin{displaymath}&#10;\frac{\partial E_{total}}{\partial \text{out}_{o1}}=2\times\frac{1}{2}(\text{target}_{o1}-\text{out}_{o1})^{2-1}\times(-1)+0&#10;\end{displaymath}&#10;&#10;\end{document}"/>
  <p:tag name="IGUANATEXSIZE" val="24"/>
  <p:tag name="IGUANATEXCURSOR" val="2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2152"/>
  <p:tag name="ORIGINALWIDTH" val="3709.786"/>
  <p:tag name="LATEXADDIN" val="\documentclass{article}&#10;\usepackage{amsmath}&#10;\usepackage{amsfonts}&#10;\pagestyle{empty}&#10;\begin{document}&#10;&#10;\begin{displaymath}&#10;\frac{\partial E_{total}}{\partial \text{out}_{o1}}=-(\text{target}_{o1}-\text{out}_{o1})=-(0.01-0.75136507)=0.74136507&#10;\end{displaymath}&#10;&#10;\end{document}"/>
  <p:tag name="IGUANATEXSIZE" val="24"/>
  <p:tag name="IGUANATEXCURSOR" val="2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1962.505"/>
  <p:tag name="LATEXADDIN" val="\documentclass{article}&#10;\usepackage{amsmath}&#10;\usepackage{amsfonts}&#10;\pagestyle{empty}&#10;\begin{document}&#10;\begin{displaymath}&#10;\frac{\partial E_{total}}{\partial\text{out}_{o1}}*\frac{\partial \text{out}_{o1}}{\partial\text{net}_{o1}}*\frac{\partial\text{net}_{o1}}{\partial w_5}=&#10;\frac{\partial E_{total}}{\partial w_5}&#10;\end{displaymath}&#10;&#10;\end{document}"/>
  <p:tag name="IGUANATEXSIZE" val="24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2152"/>
  <p:tag name="ORIGINALWIDTH" val="3903.262"/>
  <p:tag name="LATEXADDIN" val="\documentclass{article}&#10;\usepackage{amsmath}&#10;\usepackage{amsfonts}&#10;\pagestyle{empty}&#10;\begin{document}&#10;&#10;\begin{displaymath}&#10;\frac{\partial\text{out}_{o1}}{\partial \text{net}_{o1}}=\text{out}_{o1}(1-\text{out}_{o1})=0.75146507(1-0.75146507)=0.186815602&#10;\end{displaymath}&#10;&#10;\end{document}"/>
  <p:tag name="IGUANATEXSIZE" val="24"/>
  <p:tag name="IGUANATEXCURSOR" val="2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92909</TotalTime>
  <Words>3035</Words>
  <Application>Microsoft Office PowerPoint</Application>
  <PresentationFormat>화면 슬라이드 쇼(4:3)</PresentationFormat>
  <Paragraphs>682</Paragraphs>
  <Slides>94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94</vt:i4>
      </vt:variant>
    </vt:vector>
  </HeadingPairs>
  <TitlesOfParts>
    <vt:vector size="103" baseType="lpstr">
      <vt:lpstr>굴림</vt:lpstr>
      <vt:lpstr>Arial</vt:lpstr>
      <vt:lpstr>Calibri</vt:lpstr>
      <vt:lpstr>Cambria</vt:lpstr>
      <vt:lpstr>Cambria Math</vt:lpstr>
      <vt:lpstr>Microsoft Sans Serif</vt:lpstr>
      <vt:lpstr>Wingdings</vt:lpstr>
      <vt:lpstr>Wingdings 3</vt:lpstr>
      <vt:lpstr>Office Theme</vt:lpstr>
      <vt:lpstr>Tell Me Where I Am: Object-level Scene Context Prediction</vt:lpstr>
      <vt:lpstr>Motivation of works</vt:lpstr>
      <vt:lpstr>Proposed work</vt:lpstr>
      <vt:lpstr>Overview of network architecture</vt:lpstr>
      <vt:lpstr>Approach(Inside network)</vt:lpstr>
      <vt:lpstr>Approach(Inside network)</vt:lpstr>
      <vt:lpstr>Approach(Inside network)</vt:lpstr>
      <vt:lpstr>Training</vt:lpstr>
      <vt:lpstr>Training</vt:lpstr>
      <vt:lpstr>Implementation Details</vt:lpstr>
      <vt:lpstr>COCO-Stuff dataset</vt:lpstr>
      <vt:lpstr>COCO-Stuff dataset</vt:lpstr>
      <vt:lpstr>User studies</vt:lpstr>
      <vt:lpstr>Qualitative results</vt:lpstr>
      <vt:lpstr>Scene recognition</vt:lpstr>
      <vt:lpstr>Conclusion </vt:lpstr>
      <vt:lpstr>PowerPoint 프레젠테이션</vt:lpstr>
      <vt:lpstr>PowerPoint 프레젠테이션</vt:lpstr>
      <vt:lpstr>Grad-CAM(1/5)</vt:lpstr>
      <vt:lpstr>Grad-CAM(2/5)</vt:lpstr>
      <vt:lpstr>Grad-CAM(3/5)</vt:lpstr>
      <vt:lpstr>Grad-CAM(4/5)</vt:lpstr>
      <vt:lpstr>Grad-CAM(5/5)</vt:lpstr>
      <vt:lpstr>PowerPoint 프레젠테이션</vt:lpstr>
      <vt:lpstr>AlexNet Architecture</vt:lpstr>
      <vt:lpstr>VGG16 Architecture</vt:lpstr>
      <vt:lpstr>GoogleNet(1/2)</vt:lpstr>
      <vt:lpstr>GoogleNet(2/2)</vt:lpstr>
      <vt:lpstr>Interaction with feature and attention mask</vt:lpstr>
      <vt:lpstr>Network Architecture</vt:lpstr>
      <vt:lpstr>Process of Soft Mask(Attention) &amp; Trunk Branch</vt:lpstr>
      <vt:lpstr>Proposed Architecture</vt:lpstr>
      <vt:lpstr>Soft Mask Branch</vt:lpstr>
      <vt:lpstr>Detail of Soft Mask &amp; Trunk Branch(stage1)  </vt:lpstr>
      <vt:lpstr>Downsampling(1/2)</vt:lpstr>
      <vt:lpstr>Downsampling(2/2)</vt:lpstr>
      <vt:lpstr>Upsampling(1/2)</vt:lpstr>
      <vt:lpstr>Upsampling(2/2)</vt:lpstr>
      <vt:lpstr>Cross entropy cost</vt:lpstr>
      <vt:lpstr>Cross entropy cost</vt:lpstr>
      <vt:lpstr>RoIPool &amp; RoIAlign</vt:lpstr>
      <vt:lpstr>RoIPool</vt:lpstr>
      <vt:lpstr>RoIPool</vt:lpstr>
      <vt:lpstr>RoIPool</vt:lpstr>
      <vt:lpstr>RoIAlign</vt:lpstr>
      <vt:lpstr>RoIAlign</vt:lpstr>
      <vt:lpstr>RoIAlign</vt:lpstr>
      <vt:lpstr>Bilinear Interpolation</vt:lpstr>
      <vt:lpstr>Bilinear Interpolation</vt:lpstr>
      <vt:lpstr>Derive for Back Propagation</vt:lpstr>
      <vt:lpstr>Structure</vt:lpstr>
      <vt:lpstr>Feed Forward Computation(1/3)</vt:lpstr>
      <vt:lpstr>PowerPoint 프레젠테이션</vt:lpstr>
      <vt:lpstr>Feed Forward Computation(3/3)</vt:lpstr>
      <vt:lpstr>Backwards Computation(1/3)</vt:lpstr>
      <vt:lpstr>Backwards Computation(1/5)</vt:lpstr>
      <vt:lpstr>Backwards Computation(2/5)</vt:lpstr>
      <vt:lpstr>Backwards Computation(3/5)</vt:lpstr>
      <vt:lpstr>Backwards Computation(4/5)</vt:lpstr>
      <vt:lpstr>Backwards Computation(5/5)</vt:lpstr>
      <vt:lpstr>First order Markov chains</vt:lpstr>
      <vt:lpstr>Computation of Convolution Image Size</vt:lpstr>
      <vt:lpstr>VGG-16 Structure</vt:lpstr>
      <vt:lpstr>VGG-16 Structure</vt:lpstr>
      <vt:lpstr>RoIPool &amp; RoIAlign</vt:lpstr>
      <vt:lpstr>RoIPool</vt:lpstr>
      <vt:lpstr>RoIPool</vt:lpstr>
      <vt:lpstr>RoIPool</vt:lpstr>
      <vt:lpstr>RoIAlign</vt:lpstr>
      <vt:lpstr>RoIAlign</vt:lpstr>
      <vt:lpstr>RoIAlign</vt:lpstr>
      <vt:lpstr>RoIAlign</vt:lpstr>
      <vt:lpstr>Fully Convolutional Network</vt:lpstr>
      <vt:lpstr>FCN architecture</vt:lpstr>
      <vt:lpstr>FCN Result</vt:lpstr>
      <vt:lpstr>Experiments</vt:lpstr>
      <vt:lpstr>Result</vt:lpstr>
      <vt:lpstr>Result</vt:lpstr>
      <vt:lpstr>Result</vt:lpstr>
      <vt:lpstr>Result</vt:lpstr>
      <vt:lpstr>Selective Search</vt:lpstr>
      <vt:lpstr>Hierarchical Grouping Results</vt:lpstr>
      <vt:lpstr>R-CNN Architecture</vt:lpstr>
      <vt:lpstr>R-CNN Architecture</vt:lpstr>
      <vt:lpstr>Fast R-CNN</vt:lpstr>
      <vt:lpstr>Faster R-CNN</vt:lpstr>
      <vt:lpstr>Faster R-CNN</vt:lpstr>
      <vt:lpstr>R-CNN vs Fast vs Faster R-CNN</vt:lpstr>
      <vt:lpstr>Bounding Box Predictions</vt:lpstr>
      <vt:lpstr>Datasets</vt:lpstr>
      <vt:lpstr>PASCAL VOC</vt:lpstr>
      <vt:lpstr>PASCAL VOC 2007/2012</vt:lpstr>
      <vt:lpstr>CITYSCAPES</vt:lpstr>
      <vt:lpstr>CITYSCAPES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hoangdung</dc:creator>
  <cp:lastModifiedBy>이율경</cp:lastModifiedBy>
  <cp:revision>1328</cp:revision>
  <cp:lastPrinted>2013-07-22T04:36:10Z</cp:lastPrinted>
  <dcterms:created xsi:type="dcterms:W3CDTF">2011-10-10T10:49:20Z</dcterms:created>
  <dcterms:modified xsi:type="dcterms:W3CDTF">2019-08-16T22:16:08Z</dcterms:modified>
</cp:coreProperties>
</file>